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1" r:id="rId1"/>
  </p:sldMasterIdLst>
  <p:notesMasterIdLst>
    <p:notesMasterId r:id="rId23"/>
  </p:notesMasterIdLst>
  <p:sldIdLst>
    <p:sldId id="411" r:id="rId2"/>
    <p:sldId id="426" r:id="rId3"/>
    <p:sldId id="436" r:id="rId4"/>
    <p:sldId id="437" r:id="rId5"/>
    <p:sldId id="438" r:id="rId6"/>
    <p:sldId id="443" r:id="rId7"/>
    <p:sldId id="444" r:id="rId8"/>
    <p:sldId id="439" r:id="rId9"/>
    <p:sldId id="440" r:id="rId10"/>
    <p:sldId id="441" r:id="rId11"/>
    <p:sldId id="442" r:id="rId12"/>
    <p:sldId id="445" r:id="rId13"/>
    <p:sldId id="446" r:id="rId14"/>
    <p:sldId id="447" r:id="rId15"/>
    <p:sldId id="448" r:id="rId16"/>
    <p:sldId id="449" r:id="rId17"/>
    <p:sldId id="451" r:id="rId18"/>
    <p:sldId id="452" r:id="rId19"/>
    <p:sldId id="453" r:id="rId20"/>
    <p:sldId id="454" r:id="rId21"/>
    <p:sldId id="4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the Template" id="{69045656-7065-4BB1-A1A9-DB79A6F0EFA5}">
          <p14:sldIdLst>
            <p14:sldId id="411"/>
            <p14:sldId id="426"/>
            <p14:sldId id="436"/>
            <p14:sldId id="437"/>
            <p14:sldId id="438"/>
            <p14:sldId id="443"/>
            <p14:sldId id="444"/>
            <p14:sldId id="439"/>
            <p14:sldId id="440"/>
            <p14:sldId id="441"/>
            <p14:sldId id="442"/>
            <p14:sldId id="445"/>
            <p14:sldId id="446"/>
            <p14:sldId id="447"/>
            <p14:sldId id="448"/>
            <p14:sldId id="449"/>
            <p14:sldId id="451"/>
            <p14:sldId id="452"/>
            <p14:sldId id="453"/>
            <p14:sldId id="454"/>
            <p14:sldId id="455"/>
          </p14:sldIdLst>
        </p14:section>
        <p14:section name="Light Theme" id="{97E5D356-5E1C-4C00-B956-86ABE712CB54}">
          <p14:sldIdLst/>
        </p14:section>
        <p14:section name="Dark Theme" id="{0A4C56C7-3C07-C444-AAE7-366C30403B6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48" autoAdjust="0"/>
    <p:restoredTop sz="82599"/>
  </p:normalViewPr>
  <p:slideViewPr>
    <p:cSldViewPr showGuides="1">
      <p:cViewPr varScale="1">
        <p:scale>
          <a:sx n="151" d="100"/>
          <a:sy n="151" d="100"/>
        </p:scale>
        <p:origin x="100" y="3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C25BA-F9B0-4418-8CA0-3A9DF1256BA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C5964-3162-43B5-B1EC-63C8D166D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 with Abstract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bstract Illustration">
            <a:extLst>
              <a:ext uri="{FF2B5EF4-FFF2-40B4-BE49-F238E27FC236}">
                <a16:creationId xmlns:a16="http://schemas.microsoft.com/office/drawing/2014/main" id="{E5246624-F21C-C74D-A490-03903A0F5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761999 w 12192000"/>
              <a:gd name="connsiteY0" fmla="*/ 587874 h 6858000"/>
              <a:gd name="connsiteX1" fmla="*/ 761999 w 12192000"/>
              <a:gd name="connsiteY1" fmla="*/ 6270127 h 6858000"/>
              <a:gd name="connsiteX2" fmla="*/ 11430000 w 12192000"/>
              <a:gd name="connsiteY2" fmla="*/ 6270127 h 6858000"/>
              <a:gd name="connsiteX3" fmla="*/ 1143000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61999" y="587874"/>
                </a:moveTo>
                <a:lnTo>
                  <a:pt x="761999" y="6270127"/>
                </a:lnTo>
                <a:lnTo>
                  <a:pt x="11430000" y="6270127"/>
                </a:lnTo>
                <a:lnTo>
                  <a:pt x="1143000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0" name="OTag">
            <a:extLst>
              <a:ext uri="{FF2B5EF4-FFF2-40B4-BE49-F238E27FC236}">
                <a16:creationId xmlns:a16="http://schemas.microsoft.com/office/drawing/2014/main" id="{EDF18AE6-A97A-EC4A-9347-1802C0689B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4" name="Text Field">
            <a:extLst>
              <a:ext uri="{FF2B5EF4-FFF2-40B4-BE49-F238E27FC236}">
                <a16:creationId xmlns:a16="http://schemas.microsoft.com/office/drawing/2014/main" id="{7F29C372-9BB3-B540-BC47-46BD6E5941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8030" y="4706392"/>
            <a:ext cx="5077970" cy="89518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15" name="Text Field">
            <a:extLst>
              <a:ext uri="{FF2B5EF4-FFF2-40B4-BE49-F238E27FC236}">
                <a16:creationId xmlns:a16="http://schemas.microsoft.com/office/drawing/2014/main" id="{5EDA7B8D-9195-5945-993F-1344630DF9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030" y="4368799"/>
            <a:ext cx="5077970" cy="26629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cxnSp>
        <p:nvCxnSpPr>
          <p:cNvPr id="18" name="Accent Mark">
            <a:extLst>
              <a:ext uri="{FF2B5EF4-FFF2-40B4-BE49-F238E27FC236}">
                <a16:creationId xmlns:a16="http://schemas.microsoft.com/office/drawing/2014/main" id="{AA45C8D8-A5D7-DC46-8327-6FCBF03151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8030" y="4114800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ubhead">
            <a:extLst>
              <a:ext uri="{FF2B5EF4-FFF2-40B4-BE49-F238E27FC236}">
                <a16:creationId xmlns:a16="http://schemas.microsoft.com/office/drawing/2014/main" id="{12EB3548-39AB-5846-A4F6-A7D8515AEE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2E021ED4-814D-9648-831F-EDE24ED2D4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459230"/>
            <a:ext cx="10158984" cy="1025922"/>
          </a:xfrm>
        </p:spPr>
        <p:txBody>
          <a:bodyPr wrap="square" anchor="b">
            <a:noAutofit/>
          </a:bodyPr>
          <a:lstStyle>
            <a:lvl1pPr algn="l">
              <a:lnSpc>
                <a:spcPts val="4000"/>
              </a:lnSpc>
              <a:defRPr sz="4000" b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goes here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pic>
        <p:nvPicPr>
          <p:cNvPr id="29" name="Oracle Logo">
            <a:extLst>
              <a:ext uri="{FF2B5EF4-FFF2-40B4-BE49-F238E27FC236}">
                <a16:creationId xmlns:a16="http://schemas.microsoft.com/office/drawing/2014/main" id="{BF9C1D30-95DE-064B-8188-4737C12DBC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682" y="726541"/>
            <a:ext cx="2331720" cy="4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Numbered Outline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Data Texture Cloud">
            <a:extLst>
              <a:ext uri="{FF2B5EF4-FFF2-40B4-BE49-F238E27FC236}">
                <a16:creationId xmlns:a16="http://schemas.microsoft.com/office/drawing/2014/main" id="{8704FFD7-23EE-EC4D-ABF6-35D3AD951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31" name="Slide Number">
            <a:extLst>
              <a:ext uri="{FF2B5EF4-FFF2-40B4-BE49-F238E27FC236}">
                <a16:creationId xmlns:a16="http://schemas.microsoft.com/office/drawing/2014/main" id="{CC5C0CA0-2B8A-9F4E-A261-9C8E089C7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Footer">
            <a:extLst>
              <a:ext uri="{FF2B5EF4-FFF2-40B4-BE49-F238E27FC236}">
                <a16:creationId xmlns:a16="http://schemas.microsoft.com/office/drawing/2014/main" id="{0F89BA71-120A-294B-9F4B-975AFA693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6" name="OTag">
            <a:extLst>
              <a:ext uri="{FF2B5EF4-FFF2-40B4-BE49-F238E27FC236}">
                <a16:creationId xmlns:a16="http://schemas.microsoft.com/office/drawing/2014/main" id="{6B255320-7797-3244-AB7F-7048F2FDBB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8" name="Number">
            <a:extLst>
              <a:ext uri="{FF2B5EF4-FFF2-40B4-BE49-F238E27FC236}">
                <a16:creationId xmlns:a16="http://schemas.microsoft.com/office/drawing/2014/main" id="{2F38CE05-2128-F946-832B-CF7806F2B5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2892" y="391642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7" name="Number">
            <a:extLst>
              <a:ext uri="{FF2B5EF4-FFF2-40B4-BE49-F238E27FC236}">
                <a16:creationId xmlns:a16="http://schemas.microsoft.com/office/drawing/2014/main" id="{57B2FD3E-93EE-0A45-9E7C-CB3E576565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42892" y="3397254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6" name="Number">
            <a:extLst>
              <a:ext uri="{FF2B5EF4-FFF2-40B4-BE49-F238E27FC236}">
                <a16:creationId xmlns:a16="http://schemas.microsoft.com/office/drawing/2014/main" id="{4C37858A-AC21-CB41-8C96-65D9002230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2892" y="2878080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5" name="Number">
            <a:extLst>
              <a:ext uri="{FF2B5EF4-FFF2-40B4-BE49-F238E27FC236}">
                <a16:creationId xmlns:a16="http://schemas.microsoft.com/office/drawing/2014/main" id="{97B05350-6C68-E84A-81F0-64BB53EE5E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42892" y="235890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4" name="Number">
            <a:extLst>
              <a:ext uri="{FF2B5EF4-FFF2-40B4-BE49-F238E27FC236}">
                <a16:creationId xmlns:a16="http://schemas.microsoft.com/office/drawing/2014/main" id="{50B157E0-DFD4-4442-837D-FEFEE0ED83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42892" y="1839732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2" name="Text Field">
            <a:extLst>
              <a:ext uri="{FF2B5EF4-FFF2-40B4-BE49-F238E27FC236}">
                <a16:creationId xmlns:a16="http://schemas.microsoft.com/office/drawing/2014/main" id="{513F9047-4D4F-4944-A54F-6838E69D529C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946209" y="3916426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Field">
            <a:extLst>
              <a:ext uri="{FF2B5EF4-FFF2-40B4-BE49-F238E27FC236}">
                <a16:creationId xmlns:a16="http://schemas.microsoft.com/office/drawing/2014/main" id="{AB0EA59E-C5BD-2449-B9B1-56DEAED420FF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946209" y="3397229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Field">
            <a:extLst>
              <a:ext uri="{FF2B5EF4-FFF2-40B4-BE49-F238E27FC236}">
                <a16:creationId xmlns:a16="http://schemas.microsoft.com/office/drawing/2014/main" id="{22511F22-E591-F74E-BFD2-CDD45D3AD3EB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946209" y="2878032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Field">
            <a:extLst>
              <a:ext uri="{FF2B5EF4-FFF2-40B4-BE49-F238E27FC236}">
                <a16:creationId xmlns:a16="http://schemas.microsoft.com/office/drawing/2014/main" id="{22D41171-F1BC-0242-9A58-63B4D72A490C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946209" y="2358835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Field">
            <a:extLst>
              <a:ext uri="{FF2B5EF4-FFF2-40B4-BE49-F238E27FC236}">
                <a16:creationId xmlns:a16="http://schemas.microsoft.com/office/drawing/2014/main" id="{3D9253FE-8D61-AC4A-B664-3F8478D670B8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946209" y="1839638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Column Divider">
            <a:extLst>
              <a:ext uri="{FF2B5EF4-FFF2-40B4-BE49-F238E27FC236}">
                <a16:creationId xmlns:a16="http://schemas.microsoft.com/office/drawing/2014/main" id="{90C130B8-DB30-A047-8311-FCD7EEDF456C}"/>
              </a:ext>
            </a:extLst>
          </p:cNvPr>
          <p:cNvCxnSpPr/>
          <p:nvPr userDrawn="1"/>
        </p:nvCxnSpPr>
        <p:spPr>
          <a:xfrm>
            <a:off x="6096002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umber">
            <a:extLst>
              <a:ext uri="{FF2B5EF4-FFF2-40B4-BE49-F238E27FC236}">
                <a16:creationId xmlns:a16="http://schemas.microsoft.com/office/drawing/2014/main" id="{0EC907BF-0F79-AE40-A0E1-10EDEEBBA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5" y="391642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7" name="Number">
            <a:extLst>
              <a:ext uri="{FF2B5EF4-FFF2-40B4-BE49-F238E27FC236}">
                <a16:creationId xmlns:a16="http://schemas.microsoft.com/office/drawing/2014/main" id="{D25DA43B-4E3A-394F-B8B3-16A0A25D8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5" y="3397254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6" name="Number">
            <a:extLst>
              <a:ext uri="{FF2B5EF4-FFF2-40B4-BE49-F238E27FC236}">
                <a16:creationId xmlns:a16="http://schemas.microsoft.com/office/drawing/2014/main" id="{DD2FB6D0-D95C-6242-A795-CCD93D8A2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095" y="2878080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5" name="Number">
            <a:extLst>
              <a:ext uri="{FF2B5EF4-FFF2-40B4-BE49-F238E27FC236}">
                <a16:creationId xmlns:a16="http://schemas.microsoft.com/office/drawing/2014/main" id="{06493D53-065B-674D-B762-76404273F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5" y="235890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3" name="Number">
            <a:extLst>
              <a:ext uri="{FF2B5EF4-FFF2-40B4-BE49-F238E27FC236}">
                <a16:creationId xmlns:a16="http://schemas.microsoft.com/office/drawing/2014/main" id="{85B432C7-6194-C04D-8607-A1DFBA321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095" y="1839732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3" name="Text Field">
            <a:extLst>
              <a:ext uri="{FF2B5EF4-FFF2-40B4-BE49-F238E27FC236}">
                <a16:creationId xmlns:a16="http://schemas.microsoft.com/office/drawing/2014/main" id="{6D1BD307-5E4B-9647-A402-54CF30BEC3C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371412" y="3916426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Field">
            <a:extLst>
              <a:ext uri="{FF2B5EF4-FFF2-40B4-BE49-F238E27FC236}">
                <a16:creationId xmlns:a16="http://schemas.microsoft.com/office/drawing/2014/main" id="{A5DE72B7-8353-7C47-A8C2-69DED713D17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371412" y="3397229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Field">
            <a:extLst>
              <a:ext uri="{FF2B5EF4-FFF2-40B4-BE49-F238E27FC236}">
                <a16:creationId xmlns:a16="http://schemas.microsoft.com/office/drawing/2014/main" id="{35FDD008-E0E6-4746-AB5B-78D012E92B2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371412" y="2878032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Field">
            <a:extLst>
              <a:ext uri="{FF2B5EF4-FFF2-40B4-BE49-F238E27FC236}">
                <a16:creationId xmlns:a16="http://schemas.microsoft.com/office/drawing/2014/main" id="{53E966DA-E5B9-074E-B0AA-F5451AF51BA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371412" y="2358835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Field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412" y="1839638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0" name="Accent Mark">
            <a:extLst>
              <a:ext uri="{FF2B5EF4-FFF2-40B4-BE49-F238E27FC236}">
                <a16:creationId xmlns:a16="http://schemas.microsoft.com/office/drawing/2014/main" id="{27BF9EF6-C607-E74B-BE4E-C1CEE539A463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">
            <a:extLst>
              <a:ext uri="{FF2B5EF4-FFF2-40B4-BE49-F238E27FC236}">
                <a16:creationId xmlns:a16="http://schemas.microsoft.com/office/drawing/2014/main" id="{D9AA50B9-ED2D-9E4E-B345-DABFD93D5F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508000"/>
            <a:ext cx="10671048" cy="822960"/>
          </a:xfrm>
        </p:spPr>
        <p:txBody>
          <a:bodyPr anchor="b" anchorCtr="0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4" name="Abstract Pattern Strip">
            <a:extLst>
              <a:ext uri="{FF2B5EF4-FFF2-40B4-BE49-F238E27FC236}">
                <a16:creationId xmlns:a16="http://schemas.microsoft.com/office/drawing/2014/main" id="{6389BC6F-934C-3E4C-8EFF-C5723C482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Quote with Data Textur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ata Texture Background">
            <a:extLst>
              <a:ext uri="{FF2B5EF4-FFF2-40B4-BE49-F238E27FC236}">
                <a16:creationId xmlns:a16="http://schemas.microsoft.com/office/drawing/2014/main" id="{87FACA50-4DB8-C746-876B-1256A069A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">
            <a:extLst>
              <a:ext uri="{FF2B5EF4-FFF2-40B4-BE49-F238E27FC236}">
                <a16:creationId xmlns:a16="http://schemas.microsoft.com/office/drawing/2014/main" id="{CF4AC442-1E4B-8E49-A1D2-97D0EDB48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">
            <a:extLst>
              <a:ext uri="{FF2B5EF4-FFF2-40B4-BE49-F238E27FC236}">
                <a16:creationId xmlns:a16="http://schemas.microsoft.com/office/drawing/2014/main" id="{952E11FE-A900-C44C-81DB-CDBB8BED0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30" name="OTag">
            <a:extLst>
              <a:ext uri="{FF2B5EF4-FFF2-40B4-BE49-F238E27FC236}">
                <a16:creationId xmlns:a16="http://schemas.microsoft.com/office/drawing/2014/main" id="{7DC71B8D-1AA8-1D49-9770-9D8CD0F61F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2" name="Text Field">
            <a:extLst>
              <a:ext uri="{FF2B5EF4-FFF2-40B4-BE49-F238E27FC236}">
                <a16:creationId xmlns:a16="http://schemas.microsoft.com/office/drawing/2014/main" id="{36C31D35-A48A-6B46-A3DB-FDB99CCA72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1999" y="4706392"/>
            <a:ext cx="5333999" cy="89518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B09058E5-A74E-C340-89D0-4D15C2F3B8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1999" y="4368799"/>
            <a:ext cx="5333999" cy="26629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cxnSp>
        <p:nvCxnSpPr>
          <p:cNvPr id="22" name="Accent Mark">
            <a:extLst>
              <a:ext uri="{FF2B5EF4-FFF2-40B4-BE49-F238E27FC236}">
                <a16:creationId xmlns:a16="http://schemas.microsoft.com/office/drawing/2014/main" id="{F363974D-C85A-FE42-A520-65FD80C0574A}"/>
              </a:ext>
            </a:extLst>
          </p:cNvPr>
          <p:cNvCxnSpPr>
            <a:cxnSpLocks/>
          </p:cNvCxnSpPr>
          <p:nvPr userDrawn="1"/>
        </p:nvCxnSpPr>
        <p:spPr>
          <a:xfrm flipH="1">
            <a:off x="762000" y="4115028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Quote">
            <a:extLst>
              <a:ext uri="{FF2B5EF4-FFF2-40B4-BE49-F238E27FC236}">
                <a16:creationId xmlns:a16="http://schemas.microsoft.com/office/drawing/2014/main" id="{2986242B-B8ED-0E49-8935-3E4635F59B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383542"/>
            <a:ext cx="10671048" cy="1477328"/>
          </a:xfrm>
          <a:prstGeom prst="rect">
            <a:avLst/>
          </a:prstGeom>
        </p:spPr>
        <p:txBody>
          <a:bodyPr wrap="square" lIns="0" anchor="b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logo as needed.</a:t>
            </a:r>
          </a:p>
        </p:txBody>
      </p:sp>
      <p:pic>
        <p:nvPicPr>
          <p:cNvPr id="14" name="Abstract Pattern Strip">
            <a:extLst>
              <a:ext uri="{FF2B5EF4-FFF2-40B4-BE49-F238E27FC236}">
                <a16:creationId xmlns:a16="http://schemas.microsoft.com/office/drawing/2014/main" id="{5806996B-D092-2840-A020-2C61A285CB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Quote with Data Textur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ata Texture Background">
            <a:extLst>
              <a:ext uri="{FF2B5EF4-FFF2-40B4-BE49-F238E27FC236}">
                <a16:creationId xmlns:a16="http://schemas.microsoft.com/office/drawing/2014/main" id="{87FACA50-4DB8-C746-876B-1256A069A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">
            <a:extLst>
              <a:ext uri="{FF2B5EF4-FFF2-40B4-BE49-F238E27FC236}">
                <a16:creationId xmlns:a16="http://schemas.microsoft.com/office/drawing/2014/main" id="{CF4AC442-1E4B-8E49-A1D2-97D0EDB48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">
            <a:extLst>
              <a:ext uri="{FF2B5EF4-FFF2-40B4-BE49-F238E27FC236}">
                <a16:creationId xmlns:a16="http://schemas.microsoft.com/office/drawing/2014/main" id="{952E11FE-A900-C44C-81DB-CDBB8BED0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30" name="OTag">
            <a:extLst>
              <a:ext uri="{FF2B5EF4-FFF2-40B4-BE49-F238E27FC236}">
                <a16:creationId xmlns:a16="http://schemas.microsoft.com/office/drawing/2014/main" id="{7DC71B8D-1AA8-1D49-9770-9D8CD0F61F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2" name="Text Field">
            <a:extLst>
              <a:ext uri="{FF2B5EF4-FFF2-40B4-BE49-F238E27FC236}">
                <a16:creationId xmlns:a16="http://schemas.microsoft.com/office/drawing/2014/main" id="{D30B703F-7C44-2E41-89E2-5AA0A83943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1999" y="4706392"/>
            <a:ext cx="5333999" cy="8951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5808C5F6-8931-0747-B5A3-19EC1C4A409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1999" y="4368799"/>
            <a:ext cx="5333999" cy="266291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cxnSp>
        <p:nvCxnSpPr>
          <p:cNvPr id="22" name="Accent Mark">
            <a:extLst>
              <a:ext uri="{FF2B5EF4-FFF2-40B4-BE49-F238E27FC236}">
                <a16:creationId xmlns:a16="http://schemas.microsoft.com/office/drawing/2014/main" id="{F363974D-C85A-FE42-A520-65FD80C0574A}"/>
              </a:ext>
            </a:extLst>
          </p:cNvPr>
          <p:cNvCxnSpPr>
            <a:cxnSpLocks/>
          </p:cNvCxnSpPr>
          <p:nvPr userDrawn="1"/>
        </p:nvCxnSpPr>
        <p:spPr>
          <a:xfrm flipH="1">
            <a:off x="762000" y="4115028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Quote">
            <a:extLst>
              <a:ext uri="{FF2B5EF4-FFF2-40B4-BE49-F238E27FC236}">
                <a16:creationId xmlns:a16="http://schemas.microsoft.com/office/drawing/2014/main" id="{2986242B-B8ED-0E49-8935-3E4635F59B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383542"/>
            <a:ext cx="10671048" cy="1477328"/>
          </a:xfrm>
          <a:prstGeom prst="rect">
            <a:avLst/>
          </a:prstGeom>
        </p:spPr>
        <p:txBody>
          <a:bodyPr wrap="square" lIns="0" anchor="b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logo as needed.</a:t>
            </a:r>
          </a:p>
        </p:txBody>
      </p:sp>
      <p:pic>
        <p:nvPicPr>
          <p:cNvPr id="14" name="Abstract Pattern Strip">
            <a:extLst>
              <a:ext uri="{FF2B5EF4-FFF2-40B4-BE49-F238E27FC236}">
                <a16:creationId xmlns:a16="http://schemas.microsoft.com/office/drawing/2014/main" id="{5806996B-D092-2840-A020-2C61A285CB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Quote with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ata Texture Image">
            <a:extLst>
              <a:ext uri="{FF2B5EF4-FFF2-40B4-BE49-F238E27FC236}">
                <a16:creationId xmlns:a16="http://schemas.microsoft.com/office/drawing/2014/main" id="{954BE7EC-FE8E-8E45-8C91-D9AE7CF04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>
          <a:xfrm>
            <a:off x="0" y="0"/>
            <a:ext cx="4876800" cy="6858000"/>
          </a:xfrm>
          <a:prstGeom prst="rect">
            <a:avLst/>
          </a:prstGeom>
        </p:spPr>
      </p:pic>
      <p:sp>
        <p:nvSpPr>
          <p:cNvPr id="20" name="Slide Number">
            <a:extLst>
              <a:ext uri="{FF2B5EF4-FFF2-40B4-BE49-F238E27FC236}">
                <a16:creationId xmlns:a16="http://schemas.microsoft.com/office/drawing/2014/main" id="{EE72B65C-E243-794C-857A-A0D39057C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98A2B55F-AD4D-F841-AC73-934CF5F66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15" name="OTag">
            <a:extLst>
              <a:ext uri="{FF2B5EF4-FFF2-40B4-BE49-F238E27FC236}">
                <a16:creationId xmlns:a16="http://schemas.microsoft.com/office/drawing/2014/main" id="{E10A4478-5FA6-BA43-91CD-CFE852EBF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1" name="Text Field">
            <a:extLst>
              <a:ext uri="{FF2B5EF4-FFF2-40B4-BE49-F238E27FC236}">
                <a16:creationId xmlns:a16="http://schemas.microsoft.com/office/drawing/2014/main" id="{CBFB97F9-F988-C34C-8B6D-BB4A4D8817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26734" y="5152453"/>
            <a:ext cx="6300216" cy="89518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04A571F4-71E4-264A-BBD5-0475995E68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6734" y="4814860"/>
            <a:ext cx="6300216" cy="26629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cxnSp>
        <p:nvCxnSpPr>
          <p:cNvPr id="26" name="Accent Mark">
            <a:extLst>
              <a:ext uri="{FF2B5EF4-FFF2-40B4-BE49-F238E27FC236}">
                <a16:creationId xmlns:a16="http://schemas.microsoft.com/office/drawing/2014/main" id="{6DB377B9-92D3-3147-8E15-DDEA78616B10}"/>
              </a:ext>
            </a:extLst>
          </p:cNvPr>
          <p:cNvCxnSpPr>
            <a:cxnSpLocks/>
          </p:cNvCxnSpPr>
          <p:nvPr userDrawn="1"/>
        </p:nvCxnSpPr>
        <p:spPr>
          <a:xfrm flipH="1">
            <a:off x="5132832" y="456108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Quote">
            <a:extLst>
              <a:ext uri="{FF2B5EF4-FFF2-40B4-BE49-F238E27FC236}">
                <a16:creationId xmlns:a16="http://schemas.microsoft.com/office/drawing/2014/main" id="{38A1ED2B-730F-DB4F-8E69-07241B0A49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6735" y="2337161"/>
            <a:ext cx="6300216" cy="1969770"/>
          </a:xfrm>
          <a:prstGeom prst="rect">
            <a:avLst/>
          </a:prstGeom>
        </p:spPr>
        <p:txBody>
          <a:bodyPr lIns="0" anchor="b" anchorCtr="0">
            <a:sp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image as needed.</a:t>
            </a:r>
          </a:p>
        </p:txBody>
      </p:sp>
      <p:pic>
        <p:nvPicPr>
          <p:cNvPr id="12" name="Abstract Pattern Strip">
            <a:extLst>
              <a:ext uri="{FF2B5EF4-FFF2-40B4-BE49-F238E27FC236}">
                <a16:creationId xmlns:a16="http://schemas.microsoft.com/office/drawing/2014/main" id="{D185B491-D394-0B46-9060-DA769BEF87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Quot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ata Texture Image">
            <a:extLst>
              <a:ext uri="{FF2B5EF4-FFF2-40B4-BE49-F238E27FC236}">
                <a16:creationId xmlns:a16="http://schemas.microsoft.com/office/drawing/2014/main" id="{6385D612-FBC8-EE47-8C02-56F7B2F4F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>
          <a:xfrm>
            <a:off x="0" y="0"/>
            <a:ext cx="4876800" cy="6858000"/>
          </a:xfrm>
          <a:prstGeom prst="rect">
            <a:avLst/>
          </a:prstGeom>
        </p:spPr>
      </p:pic>
      <p:sp>
        <p:nvSpPr>
          <p:cNvPr id="20" name="Slide Number">
            <a:extLst>
              <a:ext uri="{FF2B5EF4-FFF2-40B4-BE49-F238E27FC236}">
                <a16:creationId xmlns:a16="http://schemas.microsoft.com/office/drawing/2014/main" id="{EE72B65C-E243-794C-857A-A0D39057C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98A2B55F-AD4D-F841-AC73-934CF5F66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15" name="OTag">
            <a:extLst>
              <a:ext uri="{FF2B5EF4-FFF2-40B4-BE49-F238E27FC236}">
                <a16:creationId xmlns:a16="http://schemas.microsoft.com/office/drawing/2014/main" id="{E10A4478-5FA6-BA43-91CD-CFE852EBF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cxnSp>
        <p:nvCxnSpPr>
          <p:cNvPr id="26" name="Accent Mark">
            <a:extLst>
              <a:ext uri="{FF2B5EF4-FFF2-40B4-BE49-F238E27FC236}">
                <a16:creationId xmlns:a16="http://schemas.microsoft.com/office/drawing/2014/main" id="{6DB377B9-92D3-3147-8E15-DDEA78616B10}"/>
              </a:ext>
            </a:extLst>
          </p:cNvPr>
          <p:cNvCxnSpPr>
            <a:cxnSpLocks/>
          </p:cNvCxnSpPr>
          <p:nvPr userDrawn="1"/>
        </p:nvCxnSpPr>
        <p:spPr>
          <a:xfrm flipH="1">
            <a:off x="5132832" y="456108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Quote">
            <a:extLst>
              <a:ext uri="{FF2B5EF4-FFF2-40B4-BE49-F238E27FC236}">
                <a16:creationId xmlns:a16="http://schemas.microsoft.com/office/drawing/2014/main" id="{38A1ED2B-730F-DB4F-8E69-07241B0A49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6735" y="2337161"/>
            <a:ext cx="6300216" cy="1969770"/>
          </a:xfrm>
          <a:prstGeom prst="rect">
            <a:avLst/>
          </a:prstGeom>
        </p:spPr>
        <p:txBody>
          <a:bodyPr lIns="0" anchor="b" anchorCtr="0">
            <a:sp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image as needed.</a:t>
            </a:r>
          </a:p>
        </p:txBody>
      </p:sp>
      <p:pic>
        <p:nvPicPr>
          <p:cNvPr id="12" name="Abstract Pattern Strip">
            <a:extLst>
              <a:ext uri="{FF2B5EF4-FFF2-40B4-BE49-F238E27FC236}">
                <a16:creationId xmlns:a16="http://schemas.microsoft.com/office/drawing/2014/main" id="{D185B491-D394-0B46-9060-DA769BEF87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11" name="Text Field">
            <a:extLst>
              <a:ext uri="{FF2B5EF4-FFF2-40B4-BE49-F238E27FC236}">
                <a16:creationId xmlns:a16="http://schemas.microsoft.com/office/drawing/2014/main" id="{9EB85C99-047B-894D-AECB-C07A531DC4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26734" y="5152453"/>
            <a:ext cx="6300216" cy="8951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9B702811-6927-C64B-8A43-AF047A905AC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6734" y="4814860"/>
            <a:ext cx="6300216" cy="266291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</p:spTree>
    <p:extLst>
      <p:ext uri="{BB962C8B-B14F-4D97-AF65-F5344CB8AC3E}">
        <p14:creationId xmlns:p14="http://schemas.microsoft.com/office/powerpoint/2010/main" val="22144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Quote with Abstract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95A033EA-7970-B64A-B936-A4621582E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Abstract Illustration">
            <a:extLst>
              <a:ext uri="{FF2B5EF4-FFF2-40B4-BE49-F238E27FC236}">
                <a16:creationId xmlns:a16="http://schemas.microsoft.com/office/drawing/2014/main" id="{4BA47984-3BFF-A548-8C6E-B57F84FA9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761999 w 12192000"/>
              <a:gd name="connsiteY0" fmla="*/ 587874 h 6858000"/>
              <a:gd name="connsiteX1" fmla="*/ 761999 w 12192000"/>
              <a:gd name="connsiteY1" fmla="*/ 6270127 h 6858000"/>
              <a:gd name="connsiteX2" fmla="*/ 11430000 w 12192000"/>
              <a:gd name="connsiteY2" fmla="*/ 6270127 h 6858000"/>
              <a:gd name="connsiteX3" fmla="*/ 1143000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61999" y="587874"/>
                </a:moveTo>
                <a:lnTo>
                  <a:pt x="761999" y="6270127"/>
                </a:lnTo>
                <a:lnTo>
                  <a:pt x="11430000" y="6270127"/>
                </a:lnTo>
                <a:lnTo>
                  <a:pt x="1143000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Footer">
            <a:extLst>
              <a:ext uri="{FF2B5EF4-FFF2-40B4-BE49-F238E27FC236}">
                <a16:creationId xmlns:a16="http://schemas.microsoft.com/office/drawing/2014/main" id="{F5A1D35E-0648-8146-B3F4-DF957F5A6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© 2019 Oracle Internal/Restricted/Highly Restricted </a:t>
            </a:r>
            <a:endParaRPr lang="en-US" dirty="0"/>
          </a:p>
        </p:txBody>
      </p:sp>
      <p:pic>
        <p:nvPicPr>
          <p:cNvPr id="34" name="OTag">
            <a:extLst>
              <a:ext uri="{FF2B5EF4-FFF2-40B4-BE49-F238E27FC236}">
                <a16:creationId xmlns:a16="http://schemas.microsoft.com/office/drawing/2014/main" id="{13B56594-FE97-D04E-A433-8BA9531F6F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cxnSp>
        <p:nvCxnSpPr>
          <p:cNvPr id="21" name="Accent Mark">
            <a:extLst>
              <a:ext uri="{FF2B5EF4-FFF2-40B4-BE49-F238E27FC236}">
                <a16:creationId xmlns:a16="http://schemas.microsoft.com/office/drawing/2014/main" id="{07C84D47-A05F-1B4C-B629-729C7FD382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1084" y="4115028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Quote">
            <a:extLst>
              <a:ext uri="{FF2B5EF4-FFF2-40B4-BE49-F238E27FC236}">
                <a16:creationId xmlns:a16="http://schemas.microsoft.com/office/drawing/2014/main" id="{A623B5CC-1D01-324D-977F-DBEB5E2F19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4987" y="2383542"/>
            <a:ext cx="10149840" cy="1477328"/>
          </a:xfrm>
          <a:prstGeom prst="rect">
            <a:avLst/>
          </a:prstGeom>
        </p:spPr>
        <p:txBody>
          <a:bodyPr wrap="square" lIns="0" anchor="b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logo as needed.</a:t>
            </a:r>
          </a:p>
        </p:txBody>
      </p:sp>
      <p:sp>
        <p:nvSpPr>
          <p:cNvPr id="10" name="Text Field">
            <a:extLst>
              <a:ext uri="{FF2B5EF4-FFF2-40B4-BE49-F238E27FC236}">
                <a16:creationId xmlns:a16="http://schemas.microsoft.com/office/drawing/2014/main" id="{18FFF1FB-05AB-0B41-BAE5-8E8BC51700A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8030" y="4706392"/>
            <a:ext cx="5077970" cy="89518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64B2DE50-0500-D341-B88E-362BEEF5810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030" y="4368799"/>
            <a:ext cx="5077970" cy="26629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728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Quote with Abstract Bor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95A033EA-7970-B64A-B936-A4621582E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Abstract Illustration">
            <a:extLst>
              <a:ext uri="{FF2B5EF4-FFF2-40B4-BE49-F238E27FC236}">
                <a16:creationId xmlns:a16="http://schemas.microsoft.com/office/drawing/2014/main" id="{4BA47984-3BFF-A548-8C6E-B57F84FA9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761999 w 12192000"/>
              <a:gd name="connsiteY0" fmla="*/ 587874 h 6858000"/>
              <a:gd name="connsiteX1" fmla="*/ 761999 w 12192000"/>
              <a:gd name="connsiteY1" fmla="*/ 6270127 h 6858000"/>
              <a:gd name="connsiteX2" fmla="*/ 11430000 w 12192000"/>
              <a:gd name="connsiteY2" fmla="*/ 6270127 h 6858000"/>
              <a:gd name="connsiteX3" fmla="*/ 1143000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61999" y="587874"/>
                </a:moveTo>
                <a:lnTo>
                  <a:pt x="761999" y="6270127"/>
                </a:lnTo>
                <a:lnTo>
                  <a:pt x="11430000" y="6270127"/>
                </a:lnTo>
                <a:lnTo>
                  <a:pt x="1143000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Footer">
            <a:extLst>
              <a:ext uri="{FF2B5EF4-FFF2-40B4-BE49-F238E27FC236}">
                <a16:creationId xmlns:a16="http://schemas.microsoft.com/office/drawing/2014/main" id="{F5A1D35E-0648-8146-B3F4-DF957F5A6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© 2019 Oracle Internal/Restricted/Highly Restricted </a:t>
            </a:r>
            <a:endParaRPr lang="en-US" dirty="0"/>
          </a:p>
        </p:txBody>
      </p:sp>
      <p:pic>
        <p:nvPicPr>
          <p:cNvPr id="34" name="OTag">
            <a:extLst>
              <a:ext uri="{FF2B5EF4-FFF2-40B4-BE49-F238E27FC236}">
                <a16:creationId xmlns:a16="http://schemas.microsoft.com/office/drawing/2014/main" id="{13B56594-FE97-D04E-A433-8BA9531F6F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cxnSp>
        <p:nvCxnSpPr>
          <p:cNvPr id="21" name="Accent Mark">
            <a:extLst>
              <a:ext uri="{FF2B5EF4-FFF2-40B4-BE49-F238E27FC236}">
                <a16:creationId xmlns:a16="http://schemas.microsoft.com/office/drawing/2014/main" id="{07C84D47-A05F-1B4C-B629-729C7FD382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1084" y="4115028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Quote">
            <a:extLst>
              <a:ext uri="{FF2B5EF4-FFF2-40B4-BE49-F238E27FC236}">
                <a16:creationId xmlns:a16="http://schemas.microsoft.com/office/drawing/2014/main" id="{A623B5CC-1D01-324D-977F-DBEB5E2F19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4987" y="2383542"/>
            <a:ext cx="10149840" cy="1477328"/>
          </a:xfrm>
          <a:prstGeom prst="rect">
            <a:avLst/>
          </a:prstGeom>
        </p:spPr>
        <p:txBody>
          <a:bodyPr wrap="square" lIns="0" anchor="b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logo as needed.</a:t>
            </a:r>
          </a:p>
        </p:txBody>
      </p:sp>
      <p:sp>
        <p:nvSpPr>
          <p:cNvPr id="10" name="Text Field">
            <a:extLst>
              <a:ext uri="{FF2B5EF4-FFF2-40B4-BE49-F238E27FC236}">
                <a16:creationId xmlns:a16="http://schemas.microsoft.com/office/drawing/2014/main" id="{805BEE86-35FD-004A-A348-8BC2F7BCD4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18030" y="4706392"/>
            <a:ext cx="5077970" cy="8951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B9E3D702-4533-A342-B4A3-7F2D598D00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8030" y="4368799"/>
            <a:ext cx="5077970" cy="266291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5045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-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ata Texture Cloud">
            <a:extLst>
              <a:ext uri="{FF2B5EF4-FFF2-40B4-BE49-F238E27FC236}">
                <a16:creationId xmlns:a16="http://schemas.microsoft.com/office/drawing/2014/main" id="{0080C163-77F3-9A4B-A059-12FFFC70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pic>
        <p:nvPicPr>
          <p:cNvPr id="10" name="OTag">
            <a:extLst>
              <a:ext uri="{FF2B5EF4-FFF2-40B4-BE49-F238E27FC236}">
                <a16:creationId xmlns:a16="http://schemas.microsoft.com/office/drawing/2014/main" id="{ACACB2B4-7B71-9C4C-986F-8528A7AE73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0462D45F-6FA9-224B-ABF3-CE2CA4B78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9B1E2070-87F3-D742-BF48-F11F24FAE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7" name="Abstract Pattern Strip">
            <a:extLst>
              <a:ext uri="{FF2B5EF4-FFF2-40B4-BE49-F238E27FC236}">
                <a16:creationId xmlns:a16="http://schemas.microsoft.com/office/drawing/2014/main" id="{1C6BA009-6898-4544-B36F-423AA2D6F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-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ata Texture Cloud">
            <a:extLst>
              <a:ext uri="{FF2B5EF4-FFF2-40B4-BE49-F238E27FC236}">
                <a16:creationId xmlns:a16="http://schemas.microsoft.com/office/drawing/2014/main" id="{13510D0A-E32C-124C-BAD6-D29BE0EA5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pic>
        <p:nvPicPr>
          <p:cNvPr id="10" name="OTag">
            <a:extLst>
              <a:ext uri="{FF2B5EF4-FFF2-40B4-BE49-F238E27FC236}">
                <a16:creationId xmlns:a16="http://schemas.microsoft.com/office/drawing/2014/main" id="{ACACB2B4-7B71-9C4C-986F-8528A7AE73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0462D45F-6FA9-224B-ABF3-CE2CA4B78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9B1E2070-87F3-D742-BF48-F11F24FAE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7" name="Abstract Pattern Strip">
            <a:extLst>
              <a:ext uri="{FF2B5EF4-FFF2-40B4-BE49-F238E27FC236}">
                <a16:creationId xmlns:a16="http://schemas.microsoft.com/office/drawing/2014/main" id="{1C6BA009-6898-4544-B36F-423AA2D6F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6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ata Texture Cloud">
            <a:extLst>
              <a:ext uri="{FF2B5EF4-FFF2-40B4-BE49-F238E27FC236}">
                <a16:creationId xmlns:a16="http://schemas.microsoft.com/office/drawing/2014/main" id="{9450FB77-997D-6A45-B0F4-D18F7B9C7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pic>
        <p:nvPicPr>
          <p:cNvPr id="17" name="OTag">
            <a:extLst>
              <a:ext uri="{FF2B5EF4-FFF2-40B4-BE49-F238E27FC236}">
                <a16:creationId xmlns:a16="http://schemas.microsoft.com/office/drawing/2014/main" id="{E92E3AB4-CA2B-2947-A479-6006EC506B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A183BAF-A3AC-2441-881F-3E02660F8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9AA066DC-C80B-A045-8CD9-A2C7DE3F1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cxnSp>
        <p:nvCxnSpPr>
          <p:cNvPr id="14" name="Accent Mark">
            <a:extLst>
              <a:ext uri="{FF2B5EF4-FFF2-40B4-BE49-F238E27FC236}">
                <a16:creationId xmlns:a16="http://schemas.microsoft.com/office/drawing/2014/main" id="{034E11FD-0B1E-6B44-8BDF-4C70FAA7BAA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8CF093CC-9165-2740-A9A1-C2DF5C8D69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508000"/>
            <a:ext cx="10671048" cy="822960"/>
          </a:xfrm>
        </p:spPr>
        <p:txBody>
          <a:bodyPr anchor="b" anchorCtr="0"/>
          <a:lstStyle>
            <a:lvl1pPr>
              <a:defRPr sz="2400" b="1"/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Abstract Pattern Strip">
            <a:extLst>
              <a:ext uri="{FF2B5EF4-FFF2-40B4-BE49-F238E27FC236}">
                <a16:creationId xmlns:a16="http://schemas.microsoft.com/office/drawing/2014/main" id="{F8EAAC4E-E42A-FD43-B6C4-901DD6D04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 with Abstract Bor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bstract Illustration">
            <a:extLst>
              <a:ext uri="{FF2B5EF4-FFF2-40B4-BE49-F238E27FC236}">
                <a16:creationId xmlns:a16="http://schemas.microsoft.com/office/drawing/2014/main" id="{E5246624-F21C-C74D-A490-03903A0F5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761999 w 12192000"/>
              <a:gd name="connsiteY0" fmla="*/ 587874 h 6858000"/>
              <a:gd name="connsiteX1" fmla="*/ 761999 w 12192000"/>
              <a:gd name="connsiteY1" fmla="*/ 6270127 h 6858000"/>
              <a:gd name="connsiteX2" fmla="*/ 11430000 w 12192000"/>
              <a:gd name="connsiteY2" fmla="*/ 6270127 h 6858000"/>
              <a:gd name="connsiteX3" fmla="*/ 11430000 w 12192000"/>
              <a:gd name="connsiteY3" fmla="*/ 58787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61999" y="587874"/>
                </a:moveTo>
                <a:lnTo>
                  <a:pt x="761999" y="6270127"/>
                </a:lnTo>
                <a:lnTo>
                  <a:pt x="11430000" y="6270127"/>
                </a:lnTo>
                <a:lnTo>
                  <a:pt x="11430000" y="5878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0" name="OTag">
            <a:extLst>
              <a:ext uri="{FF2B5EF4-FFF2-40B4-BE49-F238E27FC236}">
                <a16:creationId xmlns:a16="http://schemas.microsoft.com/office/drawing/2014/main" id="{EDF18AE6-A97A-EC4A-9347-1802C0689B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0" name="Text Field">
            <a:extLst>
              <a:ext uri="{FF2B5EF4-FFF2-40B4-BE49-F238E27FC236}">
                <a16:creationId xmlns:a16="http://schemas.microsoft.com/office/drawing/2014/main" id="{2F4884B3-43B9-8948-A2FF-2AF993C7B3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18030" y="4706392"/>
            <a:ext cx="5077970" cy="8951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12" name="Text Field">
            <a:extLst>
              <a:ext uri="{FF2B5EF4-FFF2-40B4-BE49-F238E27FC236}">
                <a16:creationId xmlns:a16="http://schemas.microsoft.com/office/drawing/2014/main" id="{7644EA95-76DF-454F-88E7-28C26C8FF2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8030" y="4368799"/>
            <a:ext cx="5077970" cy="266291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cxnSp>
        <p:nvCxnSpPr>
          <p:cNvPr id="18" name="Accent Mark">
            <a:extLst>
              <a:ext uri="{FF2B5EF4-FFF2-40B4-BE49-F238E27FC236}">
                <a16:creationId xmlns:a16="http://schemas.microsoft.com/office/drawing/2014/main" id="{AA45C8D8-A5D7-DC46-8327-6FCBF03151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8030" y="4114800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ubhead">
            <a:extLst>
              <a:ext uri="{FF2B5EF4-FFF2-40B4-BE49-F238E27FC236}">
                <a16:creationId xmlns:a16="http://schemas.microsoft.com/office/drawing/2014/main" id="{12EB3548-39AB-5846-A4F6-A7D8515AEE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2E021ED4-814D-9648-831F-EDE24ED2D4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459230"/>
            <a:ext cx="10158984" cy="1025922"/>
          </a:xfrm>
        </p:spPr>
        <p:txBody>
          <a:bodyPr wrap="square" anchor="b">
            <a:noAutofit/>
          </a:bodyPr>
          <a:lstStyle>
            <a:lvl1pPr algn="l">
              <a:lnSpc>
                <a:spcPts val="4000"/>
              </a:lnSpc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goes here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pic>
        <p:nvPicPr>
          <p:cNvPr id="29" name="Oracle Logo">
            <a:extLst>
              <a:ext uri="{FF2B5EF4-FFF2-40B4-BE49-F238E27FC236}">
                <a16:creationId xmlns:a16="http://schemas.microsoft.com/office/drawing/2014/main" id="{BF9C1D30-95DE-064B-8188-4737C12DBC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3682" y="726541"/>
            <a:ext cx="2331720" cy="48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ata Texture Cloud">
            <a:extLst>
              <a:ext uri="{FF2B5EF4-FFF2-40B4-BE49-F238E27FC236}">
                <a16:creationId xmlns:a16="http://schemas.microsoft.com/office/drawing/2014/main" id="{BE3051D7-79D0-AB46-B536-B10AE0FBA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pic>
        <p:nvPicPr>
          <p:cNvPr id="17" name="OTag">
            <a:extLst>
              <a:ext uri="{FF2B5EF4-FFF2-40B4-BE49-F238E27FC236}">
                <a16:creationId xmlns:a16="http://schemas.microsoft.com/office/drawing/2014/main" id="{E92E3AB4-CA2B-2947-A479-6006EC506B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A183BAF-A3AC-2441-881F-3E02660F8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9AA066DC-C80B-A045-8CD9-A2C7DE3F1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cxnSp>
        <p:nvCxnSpPr>
          <p:cNvPr id="14" name="Accent Mark">
            <a:extLst>
              <a:ext uri="{FF2B5EF4-FFF2-40B4-BE49-F238E27FC236}">
                <a16:creationId xmlns:a16="http://schemas.microsoft.com/office/drawing/2014/main" id="{034E11FD-0B1E-6B44-8BDF-4C70FAA7BAA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bstract Pattern Strip">
            <a:extLst>
              <a:ext uri="{FF2B5EF4-FFF2-40B4-BE49-F238E27FC236}">
                <a16:creationId xmlns:a16="http://schemas.microsoft.com/office/drawing/2014/main" id="{F8EAAC4E-E42A-FD43-B6C4-901DD6D04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  <p:sp>
        <p:nvSpPr>
          <p:cNvPr id="16" name="Title">
            <a:extLst>
              <a:ext uri="{FF2B5EF4-FFF2-40B4-BE49-F238E27FC236}">
                <a16:creationId xmlns:a16="http://schemas.microsoft.com/office/drawing/2014/main" id="{FCA55692-CE36-1D4F-96A0-F74E95F76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508000"/>
            <a:ext cx="10671048" cy="822960"/>
          </a:xfrm>
        </p:spPr>
        <p:txBody>
          <a:bodyPr anchor="b" anchorCtr="0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174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/Sub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Data Texture Cloud">
            <a:extLst>
              <a:ext uri="{FF2B5EF4-FFF2-40B4-BE49-F238E27FC236}">
                <a16:creationId xmlns:a16="http://schemas.microsoft.com/office/drawing/2014/main" id="{2079C2AD-37AA-0044-A804-55FDAE95F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D7A7E286-6F34-C745-B594-99BF177EC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2591B64D-4466-F94F-95F5-28E8031A5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17" name="OTag">
            <a:extLst>
              <a:ext uri="{FF2B5EF4-FFF2-40B4-BE49-F238E27FC236}">
                <a16:creationId xmlns:a16="http://schemas.microsoft.com/office/drawing/2014/main" id="{E92E3AB4-CA2B-2947-A479-6006EC506B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cxnSp>
        <p:nvCxnSpPr>
          <p:cNvPr id="16" name="Accent Mark">
            <a:extLst>
              <a:ext uri="{FF2B5EF4-FFF2-40B4-BE49-F238E27FC236}">
                <a16:creationId xmlns:a16="http://schemas.microsoft.com/office/drawing/2014/main" id="{A3FCA7A5-C5A6-7E43-9B07-6B262509CB94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FC0004EB-159B-A345-859C-0E83416ED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C5B988DC-BF6C-334D-85AD-4F0BEE2F3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0" name="Abstract Pattern Strip">
            <a:extLst>
              <a:ext uri="{FF2B5EF4-FFF2-40B4-BE49-F238E27FC236}">
                <a16:creationId xmlns:a16="http://schemas.microsoft.com/office/drawing/2014/main" id="{F8EAAC4E-E42A-FD43-B6C4-901DD6D04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/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ta Texture Cloud">
            <a:extLst>
              <a:ext uri="{FF2B5EF4-FFF2-40B4-BE49-F238E27FC236}">
                <a16:creationId xmlns:a16="http://schemas.microsoft.com/office/drawing/2014/main" id="{B32BC054-60FB-064F-A282-C18437F04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D7A7E286-6F34-C745-B594-99BF177EC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2591B64D-4466-F94F-95F5-28E8031A5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17" name="OTag">
            <a:extLst>
              <a:ext uri="{FF2B5EF4-FFF2-40B4-BE49-F238E27FC236}">
                <a16:creationId xmlns:a16="http://schemas.microsoft.com/office/drawing/2014/main" id="{E92E3AB4-CA2B-2947-A479-6006EC506B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cxnSp>
        <p:nvCxnSpPr>
          <p:cNvPr id="16" name="Accent Mark">
            <a:extLst>
              <a:ext uri="{FF2B5EF4-FFF2-40B4-BE49-F238E27FC236}">
                <a16:creationId xmlns:a16="http://schemas.microsoft.com/office/drawing/2014/main" id="{A3FCA7A5-C5A6-7E43-9B07-6B262509CB94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FC0004EB-159B-A345-859C-0E83416ED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C5B988DC-BF6C-334D-85AD-4F0BEE2F3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0" name="Abstract Pattern Strip">
            <a:extLst>
              <a:ext uri="{FF2B5EF4-FFF2-40B4-BE49-F238E27FC236}">
                <a16:creationId xmlns:a16="http://schemas.microsoft.com/office/drawing/2014/main" id="{F8EAAC4E-E42A-FD43-B6C4-901DD6D04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 1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ata Texture Cloud">
            <a:extLst>
              <a:ext uri="{FF2B5EF4-FFF2-40B4-BE49-F238E27FC236}">
                <a16:creationId xmlns:a16="http://schemas.microsoft.com/office/drawing/2014/main" id="{1232875C-001D-FE46-B15E-BCC2DA970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1E5257D9-94BC-EA48-90D5-9C33C6B01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3D318B72-DCC5-F249-91BD-81C274E45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18" name="OTag">
            <a:extLst>
              <a:ext uri="{FF2B5EF4-FFF2-40B4-BE49-F238E27FC236}">
                <a16:creationId xmlns:a16="http://schemas.microsoft.com/office/drawing/2014/main" id="{F65C325A-C973-E74C-AD41-1A4DFAE0BB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3" name="Text Field">
            <a:extLst>
              <a:ext uri="{FF2B5EF4-FFF2-40B4-BE49-F238E27FC236}">
                <a16:creationId xmlns:a16="http://schemas.microsoft.com/office/drawing/2014/main" id="{045207A1-9D66-724A-930C-C571DE4ABB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10671048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Accent Mark">
            <a:extLst>
              <a:ext uri="{FF2B5EF4-FFF2-40B4-BE49-F238E27FC236}">
                <a16:creationId xmlns:a16="http://schemas.microsoft.com/office/drawing/2014/main" id="{F8F561A6-16DC-7848-8FAE-BF35C0DBFABA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">
            <a:extLst>
              <a:ext uri="{FF2B5EF4-FFF2-40B4-BE49-F238E27FC236}">
                <a16:creationId xmlns:a16="http://schemas.microsoft.com/office/drawing/2014/main" id="{B798445E-3B2E-534C-BFFA-8DEA65B69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29" name="Abstract Pattern Strip">
            <a:extLst>
              <a:ext uri="{FF2B5EF4-FFF2-40B4-BE49-F238E27FC236}">
                <a16:creationId xmlns:a16="http://schemas.microsoft.com/office/drawing/2014/main" id="{97C41585-3E8F-3F44-8E67-F9A5553AB9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 1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ata Texture Cloud">
            <a:extLst>
              <a:ext uri="{FF2B5EF4-FFF2-40B4-BE49-F238E27FC236}">
                <a16:creationId xmlns:a16="http://schemas.microsoft.com/office/drawing/2014/main" id="{30973D80-F90C-2B41-AAF3-064791F62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1E5257D9-94BC-EA48-90D5-9C33C6B01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3D318B72-DCC5-F249-91BD-81C274E45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18" name="OTag">
            <a:extLst>
              <a:ext uri="{FF2B5EF4-FFF2-40B4-BE49-F238E27FC236}">
                <a16:creationId xmlns:a16="http://schemas.microsoft.com/office/drawing/2014/main" id="{F65C325A-C973-E74C-AD41-1A4DFAE0BB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3" name="Text Field">
            <a:extLst>
              <a:ext uri="{FF2B5EF4-FFF2-40B4-BE49-F238E27FC236}">
                <a16:creationId xmlns:a16="http://schemas.microsoft.com/office/drawing/2014/main" id="{045207A1-9D66-724A-930C-C571DE4ABB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10671048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Accent Mark">
            <a:extLst>
              <a:ext uri="{FF2B5EF4-FFF2-40B4-BE49-F238E27FC236}">
                <a16:creationId xmlns:a16="http://schemas.microsoft.com/office/drawing/2014/main" id="{F8F561A6-16DC-7848-8FAE-BF35C0DBFABA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">
            <a:extLst>
              <a:ext uri="{FF2B5EF4-FFF2-40B4-BE49-F238E27FC236}">
                <a16:creationId xmlns:a16="http://schemas.microsoft.com/office/drawing/2014/main" id="{B798445E-3B2E-534C-BFFA-8DEA65B69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29" name="Abstract Pattern Strip">
            <a:extLst>
              <a:ext uri="{FF2B5EF4-FFF2-40B4-BE49-F238E27FC236}">
                <a16:creationId xmlns:a16="http://schemas.microsoft.com/office/drawing/2014/main" id="{97C41585-3E8F-3F44-8E67-F9A5553AB9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/Subtitle 1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Data Texture Cloud">
            <a:extLst>
              <a:ext uri="{FF2B5EF4-FFF2-40B4-BE49-F238E27FC236}">
                <a16:creationId xmlns:a16="http://schemas.microsoft.com/office/drawing/2014/main" id="{BAF6345E-D104-C540-A797-9C0E53A4C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283AD0B3-8B9E-384F-BE6B-7400CAFC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44D493A7-DE15-5D4E-B41A-9F4946FCD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18" name="OTag">
            <a:extLst>
              <a:ext uri="{FF2B5EF4-FFF2-40B4-BE49-F238E27FC236}">
                <a16:creationId xmlns:a16="http://schemas.microsoft.com/office/drawing/2014/main" id="{F65C325A-C973-E74C-AD41-1A4DFAE0BB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2" name="Text Field">
            <a:extLst>
              <a:ext uri="{FF2B5EF4-FFF2-40B4-BE49-F238E27FC236}">
                <a16:creationId xmlns:a16="http://schemas.microsoft.com/office/drawing/2014/main" id="{2A24E767-3408-FF44-93E3-22135CDCE5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10671048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Accent Mark">
            <a:extLst>
              <a:ext uri="{FF2B5EF4-FFF2-40B4-BE49-F238E27FC236}">
                <a16:creationId xmlns:a16="http://schemas.microsoft.com/office/drawing/2014/main" id="{95ED051A-D2F4-A940-B08A-5DD1A2024E84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">
            <a:extLst>
              <a:ext uri="{FF2B5EF4-FFF2-40B4-BE49-F238E27FC236}">
                <a16:creationId xmlns:a16="http://schemas.microsoft.com/office/drawing/2014/main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798445E-3B2E-534C-BFFA-8DEA65B69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29" name="Abstract Pattern Strip">
            <a:extLst>
              <a:ext uri="{FF2B5EF4-FFF2-40B4-BE49-F238E27FC236}">
                <a16:creationId xmlns:a16="http://schemas.microsoft.com/office/drawing/2014/main" id="{97C41585-3E8F-3F44-8E67-F9A5553AB9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/Subtitle 1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ata Texture Cloud">
            <a:extLst>
              <a:ext uri="{FF2B5EF4-FFF2-40B4-BE49-F238E27FC236}">
                <a16:creationId xmlns:a16="http://schemas.microsoft.com/office/drawing/2014/main" id="{57E73E0B-D3D9-9D49-AA25-ABB738EFB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283AD0B3-8B9E-384F-BE6B-7400CAFC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44D493A7-DE15-5D4E-B41A-9F4946FCD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18" name="OTag">
            <a:extLst>
              <a:ext uri="{FF2B5EF4-FFF2-40B4-BE49-F238E27FC236}">
                <a16:creationId xmlns:a16="http://schemas.microsoft.com/office/drawing/2014/main" id="{F65C325A-C973-E74C-AD41-1A4DFAE0BB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2" name="Text Field">
            <a:extLst>
              <a:ext uri="{FF2B5EF4-FFF2-40B4-BE49-F238E27FC236}">
                <a16:creationId xmlns:a16="http://schemas.microsoft.com/office/drawing/2014/main" id="{2A24E767-3408-FF44-93E3-22135CDCE5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10671048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Accent Mark">
            <a:extLst>
              <a:ext uri="{FF2B5EF4-FFF2-40B4-BE49-F238E27FC236}">
                <a16:creationId xmlns:a16="http://schemas.microsoft.com/office/drawing/2014/main" id="{95ED051A-D2F4-A940-B08A-5DD1A2024E84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">
            <a:extLst>
              <a:ext uri="{FF2B5EF4-FFF2-40B4-BE49-F238E27FC236}">
                <a16:creationId xmlns:a16="http://schemas.microsoft.com/office/drawing/2014/main" id="{23E1B665-00A8-8343-AE5D-D91C2C56B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33A530BD-4FD9-9B46-86C2-8FCE03913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29" name="Abstract Pattern Strip">
            <a:extLst>
              <a:ext uri="{FF2B5EF4-FFF2-40B4-BE49-F238E27FC236}">
                <a16:creationId xmlns:a16="http://schemas.microsoft.com/office/drawing/2014/main" id="{97C41585-3E8F-3F44-8E67-F9A5553AB9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Data Texture Cloud">
            <a:extLst>
              <a:ext uri="{FF2B5EF4-FFF2-40B4-BE49-F238E27FC236}">
                <a16:creationId xmlns:a16="http://schemas.microsoft.com/office/drawing/2014/main" id="{CE6E5ABD-A4A2-D340-B066-B5DA98D2FD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1F84A78-226C-CA42-8F2B-D960C013F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D4C034A3-034A-E041-85B3-5C60872EB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1" name="OTag">
            <a:extLst>
              <a:ext uri="{FF2B5EF4-FFF2-40B4-BE49-F238E27FC236}">
                <a16:creationId xmlns:a16="http://schemas.microsoft.com/office/drawing/2014/main" id="{388F650B-0096-C146-8FEB-5C25B15CB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7" name="Text Field">
            <a:extLst>
              <a:ext uri="{FF2B5EF4-FFF2-40B4-BE49-F238E27FC236}">
                <a16:creationId xmlns:a16="http://schemas.microsoft.com/office/drawing/2014/main" id="{127206D3-5FC9-5940-86CA-B490BFF338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5940" y="1837944"/>
            <a:ext cx="508406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5" name="Column Divider">
            <a:extLst>
              <a:ext uri="{FF2B5EF4-FFF2-40B4-BE49-F238E27FC236}">
                <a16:creationId xmlns:a16="http://schemas.microsoft.com/office/drawing/2014/main" id="{28A42096-606C-8147-93BA-A37267AD56C9}"/>
              </a:ext>
            </a:extLst>
          </p:cNvPr>
          <p:cNvCxnSpPr/>
          <p:nvPr userDrawn="1"/>
        </p:nvCxnSpPr>
        <p:spPr>
          <a:xfrm>
            <a:off x="6096002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Field">
            <a:extLst>
              <a:ext uri="{FF2B5EF4-FFF2-40B4-BE49-F238E27FC236}">
                <a16:creationId xmlns:a16="http://schemas.microsoft.com/office/drawing/2014/main" id="{1A2A31D1-C418-294D-BD2C-301BE963D2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1" y="1837944"/>
            <a:ext cx="508406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4" name="Accent Mark">
            <a:extLst>
              <a:ext uri="{FF2B5EF4-FFF2-40B4-BE49-F238E27FC236}">
                <a16:creationId xmlns:a16="http://schemas.microsoft.com/office/drawing/2014/main" id="{4F8F28C5-BA11-D440-84B1-6070C377A958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">
            <a:extLst>
              <a:ext uri="{FF2B5EF4-FFF2-40B4-BE49-F238E27FC236}">
                <a16:creationId xmlns:a16="http://schemas.microsoft.com/office/drawing/2014/main" id="{0D3E541A-8971-9E40-A861-AC82931F7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2" name="Abstract Pattern Strip">
            <a:extLst>
              <a:ext uri="{FF2B5EF4-FFF2-40B4-BE49-F238E27FC236}">
                <a16:creationId xmlns:a16="http://schemas.microsoft.com/office/drawing/2014/main" id="{687B8698-4A21-5E41-B9EE-1BBBD0BD5B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7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91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ata Texture Cloud">
            <a:extLst>
              <a:ext uri="{FF2B5EF4-FFF2-40B4-BE49-F238E27FC236}">
                <a16:creationId xmlns:a16="http://schemas.microsoft.com/office/drawing/2014/main" id="{45600894-19FA-B44D-93AD-7FDD489F0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1F84A78-226C-CA42-8F2B-D960C013F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D4C034A3-034A-E041-85B3-5C60872EB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1" name="OTag">
            <a:extLst>
              <a:ext uri="{FF2B5EF4-FFF2-40B4-BE49-F238E27FC236}">
                <a16:creationId xmlns:a16="http://schemas.microsoft.com/office/drawing/2014/main" id="{388F650B-0096-C146-8FEB-5C25B15CB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7" name="Text Field">
            <a:extLst>
              <a:ext uri="{FF2B5EF4-FFF2-40B4-BE49-F238E27FC236}">
                <a16:creationId xmlns:a16="http://schemas.microsoft.com/office/drawing/2014/main" id="{127206D3-5FC9-5940-86CA-B490BFF338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5940" y="1837944"/>
            <a:ext cx="508406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5" name="Column Divider">
            <a:extLst>
              <a:ext uri="{FF2B5EF4-FFF2-40B4-BE49-F238E27FC236}">
                <a16:creationId xmlns:a16="http://schemas.microsoft.com/office/drawing/2014/main" id="{28A42096-606C-8147-93BA-A37267AD56C9}"/>
              </a:ext>
            </a:extLst>
          </p:cNvPr>
          <p:cNvCxnSpPr/>
          <p:nvPr userDrawn="1"/>
        </p:nvCxnSpPr>
        <p:spPr>
          <a:xfrm>
            <a:off x="6096002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Field">
            <a:extLst>
              <a:ext uri="{FF2B5EF4-FFF2-40B4-BE49-F238E27FC236}">
                <a16:creationId xmlns:a16="http://schemas.microsoft.com/office/drawing/2014/main" id="{1A2A31D1-C418-294D-BD2C-301BE963D2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1" y="1837944"/>
            <a:ext cx="508406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4" name="Accent Mark">
            <a:extLst>
              <a:ext uri="{FF2B5EF4-FFF2-40B4-BE49-F238E27FC236}">
                <a16:creationId xmlns:a16="http://schemas.microsoft.com/office/drawing/2014/main" id="{4F8F28C5-BA11-D440-84B1-6070C377A958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">
            <a:extLst>
              <a:ext uri="{FF2B5EF4-FFF2-40B4-BE49-F238E27FC236}">
                <a16:creationId xmlns:a16="http://schemas.microsoft.com/office/drawing/2014/main" id="{0D3E541A-8971-9E40-A861-AC82931F7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2" name="Abstract Pattern Strip">
            <a:extLst>
              <a:ext uri="{FF2B5EF4-FFF2-40B4-BE49-F238E27FC236}">
                <a16:creationId xmlns:a16="http://schemas.microsoft.com/office/drawing/2014/main" id="{687B8698-4A21-5E41-B9EE-1BBBD0BD5B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9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/Subtitl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Data Texture Cloud">
            <a:extLst>
              <a:ext uri="{FF2B5EF4-FFF2-40B4-BE49-F238E27FC236}">
                <a16:creationId xmlns:a16="http://schemas.microsoft.com/office/drawing/2014/main" id="{C2F2253F-E2CD-F84C-B073-F9A6ABBAA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03830144-8015-0B47-8564-18124FA6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FB0664B7-AC2A-2146-8E19-B38024F76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1" name="OTag">
            <a:extLst>
              <a:ext uri="{FF2B5EF4-FFF2-40B4-BE49-F238E27FC236}">
                <a16:creationId xmlns:a16="http://schemas.microsoft.com/office/drawing/2014/main" id="{388F650B-0096-C146-8FEB-5C25B15CB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9" name="Text Field">
            <a:extLst>
              <a:ext uri="{FF2B5EF4-FFF2-40B4-BE49-F238E27FC236}">
                <a16:creationId xmlns:a16="http://schemas.microsoft.com/office/drawing/2014/main" id="{2A8FF7D0-24DE-7247-896A-E6C4E80C5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5940" y="1837944"/>
            <a:ext cx="508406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Column Divider">
            <a:extLst>
              <a:ext uri="{FF2B5EF4-FFF2-40B4-BE49-F238E27FC236}">
                <a16:creationId xmlns:a16="http://schemas.microsoft.com/office/drawing/2014/main" id="{EA926242-7D27-8F4E-A826-549D9E4C23B9}"/>
              </a:ext>
            </a:extLst>
          </p:cNvPr>
          <p:cNvCxnSpPr/>
          <p:nvPr userDrawn="1"/>
        </p:nvCxnSpPr>
        <p:spPr>
          <a:xfrm>
            <a:off x="6096002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Field">
            <a:extLst>
              <a:ext uri="{FF2B5EF4-FFF2-40B4-BE49-F238E27FC236}">
                <a16:creationId xmlns:a16="http://schemas.microsoft.com/office/drawing/2014/main" id="{B4879B6D-DA18-6D4D-8E7D-338DA1C8F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951" y="1837944"/>
            <a:ext cx="508406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Accent Mark">
            <a:extLst>
              <a:ext uri="{FF2B5EF4-FFF2-40B4-BE49-F238E27FC236}">
                <a16:creationId xmlns:a16="http://schemas.microsoft.com/office/drawing/2014/main" id="{41922730-243C-E841-A960-EDBFD169F158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">
            <a:extLst>
              <a:ext uri="{FF2B5EF4-FFF2-40B4-BE49-F238E27FC236}">
                <a16:creationId xmlns:a16="http://schemas.microsoft.com/office/drawing/2014/main" id="{BD40C05F-32CC-E442-B2BC-903A0529B0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0F45247-EDFA-CF4B-A197-C39372142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2" name="Abstract Pattern Strip">
            <a:extLst>
              <a:ext uri="{FF2B5EF4-FFF2-40B4-BE49-F238E27FC236}">
                <a16:creationId xmlns:a16="http://schemas.microsoft.com/office/drawing/2014/main" id="{687B8698-4A21-5E41-B9EE-1BBBD0BD5B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9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ata Texture Cloud">
            <a:extLst>
              <a:ext uri="{FF2B5EF4-FFF2-40B4-BE49-F238E27FC236}">
                <a16:creationId xmlns:a16="http://schemas.microsoft.com/office/drawing/2014/main" id="{A96A34BF-1E0A-1545-9385-60E322784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35"/>
          <a:stretch/>
        </p:blipFill>
        <p:spPr>
          <a:xfrm flipH="1">
            <a:off x="-1" y="1179012"/>
            <a:ext cx="2890514" cy="1677919"/>
          </a:xfrm>
          <a:prstGeom prst="rect">
            <a:avLst/>
          </a:prstGeom>
        </p:spPr>
      </p:pic>
      <p:pic>
        <p:nvPicPr>
          <p:cNvPr id="18" name="OTag">
            <a:extLst>
              <a:ext uri="{FF2B5EF4-FFF2-40B4-BE49-F238E27FC236}">
                <a16:creationId xmlns:a16="http://schemas.microsoft.com/office/drawing/2014/main" id="{7BFEFC66-2347-E947-A49E-DD43E74CC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0" name="Text Field">
            <a:extLst>
              <a:ext uri="{FF2B5EF4-FFF2-40B4-BE49-F238E27FC236}">
                <a16:creationId xmlns:a16="http://schemas.microsoft.com/office/drawing/2014/main" id="{A57492F9-1AD2-9346-9BB6-C0CF36DEF5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8030" y="4706392"/>
            <a:ext cx="5077970" cy="89518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5096A149-B6C9-A04E-A2B0-54CCFAA425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030" y="4368799"/>
            <a:ext cx="5077970" cy="26629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cxnSp>
        <p:nvCxnSpPr>
          <p:cNvPr id="26" name="Accent Mark">
            <a:extLst>
              <a:ext uri="{FF2B5EF4-FFF2-40B4-BE49-F238E27FC236}">
                <a16:creationId xmlns:a16="http://schemas.microsoft.com/office/drawing/2014/main" id="{0128FA38-C7A0-1C40-B6A7-8B991B8BE25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8030" y="4114800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head">
            <a:extLst>
              <a:ext uri="{FF2B5EF4-FFF2-40B4-BE49-F238E27FC236}">
                <a16:creationId xmlns:a16="http://schemas.microsoft.com/office/drawing/2014/main" id="{DE85AE1C-733D-7244-A6DA-C3ADBC76ED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461BB5F1-8825-7944-96EB-84453175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459230"/>
            <a:ext cx="10158984" cy="1025922"/>
          </a:xfrm>
        </p:spPr>
        <p:txBody>
          <a:bodyPr wrap="square" anchor="b">
            <a:noAutofit/>
          </a:bodyPr>
          <a:lstStyle>
            <a:lvl1pPr algn="l">
              <a:lnSpc>
                <a:spcPts val="4000"/>
              </a:lnSpc>
              <a:defRPr sz="4000" b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goes here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pic>
        <p:nvPicPr>
          <p:cNvPr id="27" name="Oracle Logo">
            <a:extLst>
              <a:ext uri="{FF2B5EF4-FFF2-40B4-BE49-F238E27FC236}">
                <a16:creationId xmlns:a16="http://schemas.microsoft.com/office/drawing/2014/main" id="{4CBFB345-7BA7-0F4A-9E93-37E587DAA3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682" y="726541"/>
            <a:ext cx="2331720" cy="4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/Subtitle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ata Texture Cloud">
            <a:extLst>
              <a:ext uri="{FF2B5EF4-FFF2-40B4-BE49-F238E27FC236}">
                <a16:creationId xmlns:a16="http://schemas.microsoft.com/office/drawing/2014/main" id="{088EE63F-D017-8F4C-825E-76E07B952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03830144-8015-0B47-8564-18124FA6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FB0664B7-AC2A-2146-8E19-B38024F76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1" name="OTag">
            <a:extLst>
              <a:ext uri="{FF2B5EF4-FFF2-40B4-BE49-F238E27FC236}">
                <a16:creationId xmlns:a16="http://schemas.microsoft.com/office/drawing/2014/main" id="{388F650B-0096-C146-8FEB-5C25B15CB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9" name="Text Field">
            <a:extLst>
              <a:ext uri="{FF2B5EF4-FFF2-40B4-BE49-F238E27FC236}">
                <a16:creationId xmlns:a16="http://schemas.microsoft.com/office/drawing/2014/main" id="{2A8FF7D0-24DE-7247-896A-E6C4E80C5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5940" y="1837944"/>
            <a:ext cx="508406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Column Divider">
            <a:extLst>
              <a:ext uri="{FF2B5EF4-FFF2-40B4-BE49-F238E27FC236}">
                <a16:creationId xmlns:a16="http://schemas.microsoft.com/office/drawing/2014/main" id="{EA926242-7D27-8F4E-A826-549D9E4C23B9}"/>
              </a:ext>
            </a:extLst>
          </p:cNvPr>
          <p:cNvCxnSpPr/>
          <p:nvPr userDrawn="1"/>
        </p:nvCxnSpPr>
        <p:spPr>
          <a:xfrm>
            <a:off x="6096002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Field">
            <a:extLst>
              <a:ext uri="{FF2B5EF4-FFF2-40B4-BE49-F238E27FC236}">
                <a16:creationId xmlns:a16="http://schemas.microsoft.com/office/drawing/2014/main" id="{B4879B6D-DA18-6D4D-8E7D-338DA1C8F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951" y="1837944"/>
            <a:ext cx="508406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Accent Mark">
            <a:extLst>
              <a:ext uri="{FF2B5EF4-FFF2-40B4-BE49-F238E27FC236}">
                <a16:creationId xmlns:a16="http://schemas.microsoft.com/office/drawing/2014/main" id="{41922730-243C-E841-A960-EDBFD169F158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">
            <a:extLst>
              <a:ext uri="{FF2B5EF4-FFF2-40B4-BE49-F238E27FC236}">
                <a16:creationId xmlns:a16="http://schemas.microsoft.com/office/drawing/2014/main" id="{BD40C05F-32CC-E442-B2BC-903A0529B0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0F45247-EDFA-CF4B-A197-C39372142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2" name="Abstract Pattern Strip">
            <a:extLst>
              <a:ext uri="{FF2B5EF4-FFF2-40B4-BE49-F238E27FC236}">
                <a16:creationId xmlns:a16="http://schemas.microsoft.com/office/drawing/2014/main" id="{687B8698-4A21-5E41-B9EE-1BBBD0BD5B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9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 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Data Texture Cloud">
            <a:extLst>
              <a:ext uri="{FF2B5EF4-FFF2-40B4-BE49-F238E27FC236}">
                <a16:creationId xmlns:a16="http://schemas.microsoft.com/office/drawing/2014/main" id="{6B9192B5-0A20-764D-9C90-A22272603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415ABCF-F4E1-8F45-97C7-BB3BBB93D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">
            <a:extLst>
              <a:ext uri="{FF2B5EF4-FFF2-40B4-BE49-F238E27FC236}">
                <a16:creationId xmlns:a16="http://schemas.microsoft.com/office/drawing/2014/main" id="{5AB5D6B8-9C36-7640-AEBB-31B1DF05F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EBAE077C-DB09-ED47-8D39-D0B8EC31F8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8" name="Text Field">
            <a:extLst>
              <a:ext uri="{FF2B5EF4-FFF2-40B4-BE49-F238E27FC236}">
                <a16:creationId xmlns:a16="http://schemas.microsoft.com/office/drawing/2014/main" id="{F99B7BFF-D980-2D4A-B1AC-7510DE0D9D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8000" y="1837944"/>
            <a:ext cx="330098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4" name="Column Divider">
            <a:extLst>
              <a:ext uri="{FF2B5EF4-FFF2-40B4-BE49-F238E27FC236}">
                <a16:creationId xmlns:a16="http://schemas.microsoft.com/office/drawing/2014/main" id="{AFE66E1B-CB9E-AD43-8F62-B5F7E5962235}"/>
              </a:ext>
            </a:extLst>
          </p:cNvPr>
          <p:cNvCxnSpPr/>
          <p:nvPr userDrawn="1"/>
        </p:nvCxnSpPr>
        <p:spPr>
          <a:xfrm>
            <a:off x="7937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Field">
            <a:extLst>
              <a:ext uri="{FF2B5EF4-FFF2-40B4-BE49-F238E27FC236}">
                <a16:creationId xmlns:a16="http://schemas.microsoft.com/office/drawing/2014/main" id="{A701984C-34A6-1346-A2AA-2794191C0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5000" y="1837944"/>
            <a:ext cx="330098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3" name="Column Divider">
            <a:extLst>
              <a:ext uri="{FF2B5EF4-FFF2-40B4-BE49-F238E27FC236}">
                <a16:creationId xmlns:a16="http://schemas.microsoft.com/office/drawing/2014/main" id="{96487311-07DE-BA4A-B675-135E5473D5A5}"/>
              </a:ext>
            </a:extLst>
          </p:cNvPr>
          <p:cNvCxnSpPr/>
          <p:nvPr userDrawn="1"/>
        </p:nvCxnSpPr>
        <p:spPr>
          <a:xfrm>
            <a:off x="4254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Field">
            <a:extLst>
              <a:ext uri="{FF2B5EF4-FFF2-40B4-BE49-F238E27FC236}">
                <a16:creationId xmlns:a16="http://schemas.microsoft.com/office/drawing/2014/main" id="{31E9FA52-D320-6043-8DA5-2A295E3561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951" y="1837944"/>
            <a:ext cx="330098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2" name="Accent Mark">
            <a:extLst>
              <a:ext uri="{FF2B5EF4-FFF2-40B4-BE49-F238E27FC236}">
                <a16:creationId xmlns:a16="http://schemas.microsoft.com/office/drawing/2014/main" id="{4E732D89-C34A-F248-94A1-01F258A23E11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">
            <a:extLst>
              <a:ext uri="{FF2B5EF4-FFF2-40B4-BE49-F238E27FC236}">
                <a16:creationId xmlns:a16="http://schemas.microsoft.com/office/drawing/2014/main" id="{F4A9A468-00C1-2342-A578-C97FF9884A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2000" y="508000"/>
            <a:ext cx="10671048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3" name="Abstract Pattern Strip">
            <a:extLst>
              <a:ext uri="{FF2B5EF4-FFF2-40B4-BE49-F238E27FC236}">
                <a16:creationId xmlns:a16="http://schemas.microsoft.com/office/drawing/2014/main" id="{86CFE0F6-D0AB-E843-A2CE-635D3678C9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1" pos="2664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pos="2544" userDrawn="1">
          <p15:clr>
            <a:srgbClr val="FBAE40"/>
          </p15:clr>
        </p15:guide>
        <p15:guide id="14" pos="4728" userDrawn="1">
          <p15:clr>
            <a:srgbClr val="FBAE40"/>
          </p15:clr>
        </p15:guide>
        <p15:guide id="15" pos="691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 3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ata Texture Cloud">
            <a:extLst>
              <a:ext uri="{FF2B5EF4-FFF2-40B4-BE49-F238E27FC236}">
                <a16:creationId xmlns:a16="http://schemas.microsoft.com/office/drawing/2014/main" id="{6B6AE226-6298-A74E-881D-C391B7DBF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415ABCF-F4E1-8F45-97C7-BB3BBB93D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">
            <a:extLst>
              <a:ext uri="{FF2B5EF4-FFF2-40B4-BE49-F238E27FC236}">
                <a16:creationId xmlns:a16="http://schemas.microsoft.com/office/drawing/2014/main" id="{5AB5D6B8-9C36-7640-AEBB-31B1DF05F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EBAE077C-DB09-ED47-8D39-D0B8EC31F8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8" name="Text Field">
            <a:extLst>
              <a:ext uri="{FF2B5EF4-FFF2-40B4-BE49-F238E27FC236}">
                <a16:creationId xmlns:a16="http://schemas.microsoft.com/office/drawing/2014/main" id="{F99B7BFF-D980-2D4A-B1AC-7510DE0D9D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8000" y="1837944"/>
            <a:ext cx="330098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4" name="Column Divider">
            <a:extLst>
              <a:ext uri="{FF2B5EF4-FFF2-40B4-BE49-F238E27FC236}">
                <a16:creationId xmlns:a16="http://schemas.microsoft.com/office/drawing/2014/main" id="{AFE66E1B-CB9E-AD43-8F62-B5F7E5962235}"/>
              </a:ext>
            </a:extLst>
          </p:cNvPr>
          <p:cNvCxnSpPr/>
          <p:nvPr userDrawn="1"/>
        </p:nvCxnSpPr>
        <p:spPr>
          <a:xfrm>
            <a:off x="7937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Field">
            <a:extLst>
              <a:ext uri="{FF2B5EF4-FFF2-40B4-BE49-F238E27FC236}">
                <a16:creationId xmlns:a16="http://schemas.microsoft.com/office/drawing/2014/main" id="{A701984C-34A6-1346-A2AA-2794191C0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5000" y="1837944"/>
            <a:ext cx="330098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3" name="Column Divider">
            <a:extLst>
              <a:ext uri="{FF2B5EF4-FFF2-40B4-BE49-F238E27FC236}">
                <a16:creationId xmlns:a16="http://schemas.microsoft.com/office/drawing/2014/main" id="{96487311-07DE-BA4A-B675-135E5473D5A5}"/>
              </a:ext>
            </a:extLst>
          </p:cNvPr>
          <p:cNvCxnSpPr/>
          <p:nvPr userDrawn="1"/>
        </p:nvCxnSpPr>
        <p:spPr>
          <a:xfrm>
            <a:off x="4254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Field">
            <a:extLst>
              <a:ext uri="{FF2B5EF4-FFF2-40B4-BE49-F238E27FC236}">
                <a16:creationId xmlns:a16="http://schemas.microsoft.com/office/drawing/2014/main" id="{31E9FA52-D320-6043-8DA5-2A295E3561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951" y="1837944"/>
            <a:ext cx="330098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2" name="Accent Mark">
            <a:extLst>
              <a:ext uri="{FF2B5EF4-FFF2-40B4-BE49-F238E27FC236}">
                <a16:creationId xmlns:a16="http://schemas.microsoft.com/office/drawing/2014/main" id="{4E732D89-C34A-F248-94A1-01F258A23E11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">
            <a:extLst>
              <a:ext uri="{FF2B5EF4-FFF2-40B4-BE49-F238E27FC236}">
                <a16:creationId xmlns:a16="http://schemas.microsoft.com/office/drawing/2014/main" id="{F4A9A468-00C1-2342-A578-C97FF9884A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2000" y="508000"/>
            <a:ext cx="10671048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3" name="Abstract Pattern Strip">
            <a:extLst>
              <a:ext uri="{FF2B5EF4-FFF2-40B4-BE49-F238E27FC236}">
                <a16:creationId xmlns:a16="http://schemas.microsoft.com/office/drawing/2014/main" id="{86CFE0F6-D0AB-E843-A2CE-635D3678C9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1" pos="2664">
          <p15:clr>
            <a:srgbClr val="FBAE40"/>
          </p15:clr>
        </p15:guide>
        <p15:guide id="12" pos="4848">
          <p15:clr>
            <a:srgbClr val="FBAE40"/>
          </p15:clr>
        </p15:guide>
        <p15:guide id="13" pos="2544">
          <p15:clr>
            <a:srgbClr val="FBAE40"/>
          </p15:clr>
        </p15:guide>
        <p15:guide id="14" pos="4728">
          <p15:clr>
            <a:srgbClr val="FBAE40"/>
          </p15:clr>
        </p15:guide>
        <p15:guide id="15" pos="69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/Subtitle 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Data Texture Cloud">
            <a:extLst>
              <a:ext uri="{FF2B5EF4-FFF2-40B4-BE49-F238E27FC236}">
                <a16:creationId xmlns:a16="http://schemas.microsoft.com/office/drawing/2014/main" id="{C70EC8FB-8F52-1849-8B54-6C3C260AE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5DB444FB-0B40-4E4B-905E-8C07DFBDC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6287F873-60BF-5949-9236-8CE888A56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EBAE077C-DB09-ED47-8D39-D0B8EC31F8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9" name="Text Field">
            <a:extLst>
              <a:ext uri="{FF2B5EF4-FFF2-40B4-BE49-F238E27FC236}">
                <a16:creationId xmlns:a16="http://schemas.microsoft.com/office/drawing/2014/main" id="{AFFA3B66-F839-0A43-B947-288947FAE7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8000" y="1837944"/>
            <a:ext cx="330098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6" name="Column Divider">
            <a:extLst>
              <a:ext uri="{FF2B5EF4-FFF2-40B4-BE49-F238E27FC236}">
                <a16:creationId xmlns:a16="http://schemas.microsoft.com/office/drawing/2014/main" id="{FEBC52D1-D61C-E242-953A-FE75F4230057}"/>
              </a:ext>
            </a:extLst>
          </p:cNvPr>
          <p:cNvCxnSpPr/>
          <p:nvPr userDrawn="1"/>
        </p:nvCxnSpPr>
        <p:spPr>
          <a:xfrm>
            <a:off x="7937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Field">
            <a:extLst>
              <a:ext uri="{FF2B5EF4-FFF2-40B4-BE49-F238E27FC236}">
                <a16:creationId xmlns:a16="http://schemas.microsoft.com/office/drawing/2014/main" id="{A3F2668A-2594-E744-9A86-00F03A65B3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5000" y="1837944"/>
            <a:ext cx="330098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5" name="Column Divider">
            <a:extLst>
              <a:ext uri="{FF2B5EF4-FFF2-40B4-BE49-F238E27FC236}">
                <a16:creationId xmlns:a16="http://schemas.microsoft.com/office/drawing/2014/main" id="{FFFD347B-C0A8-2C4A-806D-EDC1B041B75F}"/>
              </a:ext>
            </a:extLst>
          </p:cNvPr>
          <p:cNvCxnSpPr/>
          <p:nvPr userDrawn="1"/>
        </p:nvCxnSpPr>
        <p:spPr>
          <a:xfrm>
            <a:off x="4254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Field">
            <a:extLst>
              <a:ext uri="{FF2B5EF4-FFF2-40B4-BE49-F238E27FC236}">
                <a16:creationId xmlns:a16="http://schemas.microsoft.com/office/drawing/2014/main" id="{1DBDDCF0-B3BA-F84E-B95B-56F0DD652B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8951" y="1837944"/>
            <a:ext cx="330098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Accent Mark">
            <a:extLst>
              <a:ext uri="{FF2B5EF4-FFF2-40B4-BE49-F238E27FC236}">
                <a16:creationId xmlns:a16="http://schemas.microsoft.com/office/drawing/2014/main" id="{A42B5292-498A-834B-8514-61985A013869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">
            <a:extLst>
              <a:ext uri="{FF2B5EF4-FFF2-40B4-BE49-F238E27FC236}">
                <a16:creationId xmlns:a16="http://schemas.microsoft.com/office/drawing/2014/main" id="{C2DB86C1-D122-1844-AC1A-B24593E8D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AD6C625-E91C-C740-B6CB-B38FD66B3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3" name="Abstract Pattern Strip">
            <a:extLst>
              <a:ext uri="{FF2B5EF4-FFF2-40B4-BE49-F238E27FC236}">
                <a16:creationId xmlns:a16="http://schemas.microsoft.com/office/drawing/2014/main" id="{86CFE0F6-D0AB-E843-A2CE-635D3678C9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1" pos="2664">
          <p15:clr>
            <a:srgbClr val="FBAE40"/>
          </p15:clr>
        </p15:guide>
        <p15:guide id="12" pos="4848">
          <p15:clr>
            <a:srgbClr val="FBAE40"/>
          </p15:clr>
        </p15:guide>
        <p15:guide id="13" pos="2544">
          <p15:clr>
            <a:srgbClr val="FBAE40"/>
          </p15:clr>
        </p15:guide>
        <p15:guide id="14" pos="4728">
          <p15:clr>
            <a:srgbClr val="FBAE40"/>
          </p15:clr>
        </p15:guide>
        <p15:guide id="15" pos="69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/Subtitle 3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ata Texture Cloud">
            <a:extLst>
              <a:ext uri="{FF2B5EF4-FFF2-40B4-BE49-F238E27FC236}">
                <a16:creationId xmlns:a16="http://schemas.microsoft.com/office/drawing/2014/main" id="{0FC7E372-ADF2-0D42-B73B-DDFEABF95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5DB444FB-0B40-4E4B-905E-8C07DFBDC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6287F873-60BF-5949-9236-8CE888A56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EBAE077C-DB09-ED47-8D39-D0B8EC31F8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9" name="Text Field">
            <a:extLst>
              <a:ext uri="{FF2B5EF4-FFF2-40B4-BE49-F238E27FC236}">
                <a16:creationId xmlns:a16="http://schemas.microsoft.com/office/drawing/2014/main" id="{AFFA3B66-F839-0A43-B947-288947FAE7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8000" y="1837944"/>
            <a:ext cx="330098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6" name="Column Divider">
            <a:extLst>
              <a:ext uri="{FF2B5EF4-FFF2-40B4-BE49-F238E27FC236}">
                <a16:creationId xmlns:a16="http://schemas.microsoft.com/office/drawing/2014/main" id="{FEBC52D1-D61C-E242-953A-FE75F4230057}"/>
              </a:ext>
            </a:extLst>
          </p:cNvPr>
          <p:cNvCxnSpPr/>
          <p:nvPr userDrawn="1"/>
        </p:nvCxnSpPr>
        <p:spPr>
          <a:xfrm>
            <a:off x="7937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Field">
            <a:extLst>
              <a:ext uri="{FF2B5EF4-FFF2-40B4-BE49-F238E27FC236}">
                <a16:creationId xmlns:a16="http://schemas.microsoft.com/office/drawing/2014/main" id="{A3F2668A-2594-E744-9A86-00F03A65B3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5000" y="1837944"/>
            <a:ext cx="330098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5" name="Column Divider">
            <a:extLst>
              <a:ext uri="{FF2B5EF4-FFF2-40B4-BE49-F238E27FC236}">
                <a16:creationId xmlns:a16="http://schemas.microsoft.com/office/drawing/2014/main" id="{FFFD347B-C0A8-2C4A-806D-EDC1B041B75F}"/>
              </a:ext>
            </a:extLst>
          </p:cNvPr>
          <p:cNvCxnSpPr/>
          <p:nvPr userDrawn="1"/>
        </p:nvCxnSpPr>
        <p:spPr>
          <a:xfrm>
            <a:off x="4254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Field">
            <a:extLst>
              <a:ext uri="{FF2B5EF4-FFF2-40B4-BE49-F238E27FC236}">
                <a16:creationId xmlns:a16="http://schemas.microsoft.com/office/drawing/2014/main" id="{1DBDDCF0-B3BA-F84E-B95B-56F0DD652B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8951" y="1837944"/>
            <a:ext cx="330098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Accent Mark">
            <a:extLst>
              <a:ext uri="{FF2B5EF4-FFF2-40B4-BE49-F238E27FC236}">
                <a16:creationId xmlns:a16="http://schemas.microsoft.com/office/drawing/2014/main" id="{A42B5292-498A-834B-8514-61985A013869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">
            <a:extLst>
              <a:ext uri="{FF2B5EF4-FFF2-40B4-BE49-F238E27FC236}">
                <a16:creationId xmlns:a16="http://schemas.microsoft.com/office/drawing/2014/main" id="{C2DB86C1-D122-1844-AC1A-B24593E8D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AD6C625-E91C-C740-B6CB-B38FD66B3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3" name="Abstract Pattern Strip">
            <a:extLst>
              <a:ext uri="{FF2B5EF4-FFF2-40B4-BE49-F238E27FC236}">
                <a16:creationId xmlns:a16="http://schemas.microsoft.com/office/drawing/2014/main" id="{86CFE0F6-D0AB-E843-A2CE-635D3678C9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1" pos="2664">
          <p15:clr>
            <a:srgbClr val="FBAE40"/>
          </p15:clr>
        </p15:guide>
        <p15:guide id="12" pos="4848">
          <p15:clr>
            <a:srgbClr val="FBAE40"/>
          </p15:clr>
        </p15:guide>
        <p15:guide id="13" pos="2544">
          <p15:clr>
            <a:srgbClr val="FBAE40"/>
          </p15:clr>
        </p15:guide>
        <p15:guide id="14" pos="4728">
          <p15:clr>
            <a:srgbClr val="FBAE40"/>
          </p15:clr>
        </p15:guide>
        <p15:guide id="15" pos="691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 4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Data Texture Cloud">
            <a:extLst>
              <a:ext uri="{FF2B5EF4-FFF2-40B4-BE49-F238E27FC236}">
                <a16:creationId xmlns:a16="http://schemas.microsoft.com/office/drawing/2014/main" id="{E384CA2D-A4F2-454B-8E32-D2A8DB39E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pic>
        <p:nvPicPr>
          <p:cNvPr id="23" name="OTag">
            <a:extLst>
              <a:ext uri="{FF2B5EF4-FFF2-40B4-BE49-F238E27FC236}">
                <a16:creationId xmlns:a16="http://schemas.microsoft.com/office/drawing/2014/main" id="{EBAE077C-DB09-ED47-8D39-D0B8EC31F8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03D4BE4B-47A2-B746-908D-9F2520506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A11C977B-551F-D741-BBF5-29FBF128D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sp>
        <p:nvSpPr>
          <p:cNvPr id="20" name="Text Field">
            <a:extLst>
              <a:ext uri="{FF2B5EF4-FFF2-40B4-BE49-F238E27FC236}">
                <a16:creationId xmlns:a16="http://schemas.microsoft.com/office/drawing/2014/main" id="{02F4F3B9-1A25-4E45-9B9E-E6DE163F5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53500" y="1837944"/>
            <a:ext cx="247802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3" name="Column Divider">
            <a:extLst>
              <a:ext uri="{FF2B5EF4-FFF2-40B4-BE49-F238E27FC236}">
                <a16:creationId xmlns:a16="http://schemas.microsoft.com/office/drawing/2014/main" id="{C1EA1156-1AC8-084F-859D-8B19F16BA32D}"/>
              </a:ext>
            </a:extLst>
          </p:cNvPr>
          <p:cNvCxnSpPr/>
          <p:nvPr userDrawn="1"/>
        </p:nvCxnSpPr>
        <p:spPr>
          <a:xfrm>
            <a:off x="8826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Field">
            <a:extLst>
              <a:ext uri="{FF2B5EF4-FFF2-40B4-BE49-F238E27FC236}">
                <a16:creationId xmlns:a16="http://schemas.microsoft.com/office/drawing/2014/main" id="{D92D1E76-E845-ED49-B199-B642E9394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1476" y="1837944"/>
            <a:ext cx="247802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2" name="Column Divider">
            <a:extLst>
              <a:ext uri="{FF2B5EF4-FFF2-40B4-BE49-F238E27FC236}">
                <a16:creationId xmlns:a16="http://schemas.microsoft.com/office/drawing/2014/main" id="{9AE92E81-C82E-E149-A4CF-9306BBF686F1}"/>
              </a:ext>
            </a:extLst>
          </p:cNvPr>
          <p:cNvCxnSpPr/>
          <p:nvPr userDrawn="1"/>
        </p:nvCxnSpPr>
        <p:spPr>
          <a:xfrm>
            <a:off x="60960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Field">
            <a:extLst>
              <a:ext uri="{FF2B5EF4-FFF2-40B4-BE49-F238E27FC236}">
                <a16:creationId xmlns:a16="http://schemas.microsoft.com/office/drawing/2014/main" id="{FAD02FEA-1BCB-BB40-B9E3-D33BD182F3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92500" y="1837944"/>
            <a:ext cx="247802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1" name="Column Divider">
            <a:extLst>
              <a:ext uri="{FF2B5EF4-FFF2-40B4-BE49-F238E27FC236}">
                <a16:creationId xmlns:a16="http://schemas.microsoft.com/office/drawing/2014/main" id="{D8752716-0CB6-6540-9B2F-91540EE5400A}"/>
              </a:ext>
            </a:extLst>
          </p:cNvPr>
          <p:cNvCxnSpPr/>
          <p:nvPr userDrawn="1"/>
        </p:nvCxnSpPr>
        <p:spPr>
          <a:xfrm>
            <a:off x="3365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Field">
            <a:extLst>
              <a:ext uri="{FF2B5EF4-FFF2-40B4-BE49-F238E27FC236}">
                <a16:creationId xmlns:a16="http://schemas.microsoft.com/office/drawing/2014/main" id="{CBAC9E2A-9AED-D148-B16F-3A131864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8951" y="1837944"/>
            <a:ext cx="247802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9" name="Accent Mark">
            <a:extLst>
              <a:ext uri="{FF2B5EF4-FFF2-40B4-BE49-F238E27FC236}">
                <a16:creationId xmlns:a16="http://schemas.microsoft.com/office/drawing/2014/main" id="{B2F74B94-3BCD-EA4C-BFF9-D9AB5ED375A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">
            <a:extLst>
              <a:ext uri="{FF2B5EF4-FFF2-40B4-BE49-F238E27FC236}">
                <a16:creationId xmlns:a16="http://schemas.microsoft.com/office/drawing/2014/main" id="{F4A9A468-00C1-2342-A578-C97FF9884A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2000" y="508000"/>
            <a:ext cx="10671048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3" name="Abstract Pattern Strip">
            <a:extLst>
              <a:ext uri="{FF2B5EF4-FFF2-40B4-BE49-F238E27FC236}">
                <a16:creationId xmlns:a16="http://schemas.microsoft.com/office/drawing/2014/main" id="{86CFE0F6-D0AB-E843-A2CE-635D3678C9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1" pos="2664">
          <p15:clr>
            <a:srgbClr val="FBAE40"/>
          </p15:clr>
        </p15:guide>
        <p15:guide id="12" pos="4848">
          <p15:clr>
            <a:srgbClr val="FBAE40"/>
          </p15:clr>
        </p15:guide>
        <p15:guide id="13" pos="2544">
          <p15:clr>
            <a:srgbClr val="FBAE40"/>
          </p15:clr>
        </p15:guide>
        <p15:guide id="14" pos="4728">
          <p15:clr>
            <a:srgbClr val="FBAE40"/>
          </p15:clr>
        </p15:guide>
        <p15:guide id="15" pos="691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 4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ata Texture Cloud">
            <a:extLst>
              <a:ext uri="{FF2B5EF4-FFF2-40B4-BE49-F238E27FC236}">
                <a16:creationId xmlns:a16="http://schemas.microsoft.com/office/drawing/2014/main" id="{030D5F68-2B7D-5945-9127-3A54A7FB2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pic>
        <p:nvPicPr>
          <p:cNvPr id="23" name="OTag">
            <a:extLst>
              <a:ext uri="{FF2B5EF4-FFF2-40B4-BE49-F238E27FC236}">
                <a16:creationId xmlns:a16="http://schemas.microsoft.com/office/drawing/2014/main" id="{EBAE077C-DB09-ED47-8D39-D0B8EC31F8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03D4BE4B-47A2-B746-908D-9F2520506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A11C977B-551F-D741-BBF5-29FBF128D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sp>
        <p:nvSpPr>
          <p:cNvPr id="20" name="Text Field">
            <a:extLst>
              <a:ext uri="{FF2B5EF4-FFF2-40B4-BE49-F238E27FC236}">
                <a16:creationId xmlns:a16="http://schemas.microsoft.com/office/drawing/2014/main" id="{02F4F3B9-1A25-4E45-9B9E-E6DE163F5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53500" y="1837944"/>
            <a:ext cx="247802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3" name="Column Divider">
            <a:extLst>
              <a:ext uri="{FF2B5EF4-FFF2-40B4-BE49-F238E27FC236}">
                <a16:creationId xmlns:a16="http://schemas.microsoft.com/office/drawing/2014/main" id="{C1EA1156-1AC8-084F-859D-8B19F16BA32D}"/>
              </a:ext>
            </a:extLst>
          </p:cNvPr>
          <p:cNvCxnSpPr/>
          <p:nvPr userDrawn="1"/>
        </p:nvCxnSpPr>
        <p:spPr>
          <a:xfrm>
            <a:off x="8826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Field">
            <a:extLst>
              <a:ext uri="{FF2B5EF4-FFF2-40B4-BE49-F238E27FC236}">
                <a16:creationId xmlns:a16="http://schemas.microsoft.com/office/drawing/2014/main" id="{D92D1E76-E845-ED49-B199-B642E9394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1476" y="1837944"/>
            <a:ext cx="247802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2" name="Column Divider">
            <a:extLst>
              <a:ext uri="{FF2B5EF4-FFF2-40B4-BE49-F238E27FC236}">
                <a16:creationId xmlns:a16="http://schemas.microsoft.com/office/drawing/2014/main" id="{9AE92E81-C82E-E149-A4CF-9306BBF686F1}"/>
              </a:ext>
            </a:extLst>
          </p:cNvPr>
          <p:cNvCxnSpPr/>
          <p:nvPr userDrawn="1"/>
        </p:nvCxnSpPr>
        <p:spPr>
          <a:xfrm>
            <a:off x="60960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Field">
            <a:extLst>
              <a:ext uri="{FF2B5EF4-FFF2-40B4-BE49-F238E27FC236}">
                <a16:creationId xmlns:a16="http://schemas.microsoft.com/office/drawing/2014/main" id="{FAD02FEA-1BCB-BB40-B9E3-D33BD182F3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92500" y="1837944"/>
            <a:ext cx="247802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1" name="Column Divider">
            <a:extLst>
              <a:ext uri="{FF2B5EF4-FFF2-40B4-BE49-F238E27FC236}">
                <a16:creationId xmlns:a16="http://schemas.microsoft.com/office/drawing/2014/main" id="{D8752716-0CB6-6540-9B2F-91540EE5400A}"/>
              </a:ext>
            </a:extLst>
          </p:cNvPr>
          <p:cNvCxnSpPr/>
          <p:nvPr userDrawn="1"/>
        </p:nvCxnSpPr>
        <p:spPr>
          <a:xfrm>
            <a:off x="3365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Field">
            <a:extLst>
              <a:ext uri="{FF2B5EF4-FFF2-40B4-BE49-F238E27FC236}">
                <a16:creationId xmlns:a16="http://schemas.microsoft.com/office/drawing/2014/main" id="{CBAC9E2A-9AED-D148-B16F-3A131864B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8951" y="1837944"/>
            <a:ext cx="247802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9" name="Accent Mark">
            <a:extLst>
              <a:ext uri="{FF2B5EF4-FFF2-40B4-BE49-F238E27FC236}">
                <a16:creationId xmlns:a16="http://schemas.microsoft.com/office/drawing/2014/main" id="{B2F74B94-3BCD-EA4C-BFF9-D9AB5ED375A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">
            <a:extLst>
              <a:ext uri="{FF2B5EF4-FFF2-40B4-BE49-F238E27FC236}">
                <a16:creationId xmlns:a16="http://schemas.microsoft.com/office/drawing/2014/main" id="{F4A9A468-00C1-2342-A578-C97FF9884A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2000" y="508000"/>
            <a:ext cx="10671048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3" name="Abstract Pattern Strip">
            <a:extLst>
              <a:ext uri="{FF2B5EF4-FFF2-40B4-BE49-F238E27FC236}">
                <a16:creationId xmlns:a16="http://schemas.microsoft.com/office/drawing/2014/main" id="{86CFE0F6-D0AB-E843-A2CE-635D3678C9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1" pos="2664">
          <p15:clr>
            <a:srgbClr val="FBAE40"/>
          </p15:clr>
        </p15:guide>
        <p15:guide id="12" pos="4848">
          <p15:clr>
            <a:srgbClr val="FBAE40"/>
          </p15:clr>
        </p15:guide>
        <p15:guide id="13" pos="2544">
          <p15:clr>
            <a:srgbClr val="FBAE40"/>
          </p15:clr>
        </p15:guide>
        <p15:guide id="14" pos="4728">
          <p15:clr>
            <a:srgbClr val="FBAE40"/>
          </p15:clr>
        </p15:guide>
        <p15:guide id="15" pos="691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/Subtitle 4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Data Texture Cloud">
            <a:extLst>
              <a:ext uri="{FF2B5EF4-FFF2-40B4-BE49-F238E27FC236}">
                <a16:creationId xmlns:a16="http://schemas.microsoft.com/office/drawing/2014/main" id="{BD09BE5E-B760-8549-A8BC-E223A297F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33487866-D41F-8C4E-BEA1-BDF786DFA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">
            <a:extLst>
              <a:ext uri="{FF2B5EF4-FFF2-40B4-BE49-F238E27FC236}">
                <a16:creationId xmlns:a16="http://schemas.microsoft.com/office/drawing/2014/main" id="{DC488B96-3C2B-1441-B4FE-C07C0D2A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EBAE077C-DB09-ED47-8D39-D0B8EC31F8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5" name="Text Field">
            <a:extLst>
              <a:ext uri="{FF2B5EF4-FFF2-40B4-BE49-F238E27FC236}">
                <a16:creationId xmlns:a16="http://schemas.microsoft.com/office/drawing/2014/main" id="{339804BB-2EA6-8C4F-866E-E719BA537F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53500" y="1837944"/>
            <a:ext cx="247802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0" name="Column Divider">
            <a:extLst>
              <a:ext uri="{FF2B5EF4-FFF2-40B4-BE49-F238E27FC236}">
                <a16:creationId xmlns:a16="http://schemas.microsoft.com/office/drawing/2014/main" id="{69DCFAC0-F500-FF4B-9DC2-971161B458E5}"/>
              </a:ext>
            </a:extLst>
          </p:cNvPr>
          <p:cNvCxnSpPr/>
          <p:nvPr userDrawn="1"/>
        </p:nvCxnSpPr>
        <p:spPr>
          <a:xfrm>
            <a:off x="8826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Field">
            <a:extLst>
              <a:ext uri="{FF2B5EF4-FFF2-40B4-BE49-F238E27FC236}">
                <a16:creationId xmlns:a16="http://schemas.microsoft.com/office/drawing/2014/main" id="{32015544-9835-C645-A5B4-B9C3710188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1476" y="1837944"/>
            <a:ext cx="247802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9" name="Column Divider">
            <a:extLst>
              <a:ext uri="{FF2B5EF4-FFF2-40B4-BE49-F238E27FC236}">
                <a16:creationId xmlns:a16="http://schemas.microsoft.com/office/drawing/2014/main" id="{6D056399-51EB-AC43-94D0-5FE8C7D62D3A}"/>
              </a:ext>
            </a:extLst>
          </p:cNvPr>
          <p:cNvCxnSpPr/>
          <p:nvPr userDrawn="1"/>
        </p:nvCxnSpPr>
        <p:spPr>
          <a:xfrm>
            <a:off x="60960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Field">
            <a:extLst>
              <a:ext uri="{FF2B5EF4-FFF2-40B4-BE49-F238E27FC236}">
                <a16:creationId xmlns:a16="http://schemas.microsoft.com/office/drawing/2014/main" id="{8936CF8B-824C-6D43-87AC-7D28E5F4AF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92500" y="1837944"/>
            <a:ext cx="247802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Column Divider">
            <a:extLst>
              <a:ext uri="{FF2B5EF4-FFF2-40B4-BE49-F238E27FC236}">
                <a16:creationId xmlns:a16="http://schemas.microsoft.com/office/drawing/2014/main" id="{EAAA606E-CE35-0449-B08C-449A1A629AD6}"/>
              </a:ext>
            </a:extLst>
          </p:cNvPr>
          <p:cNvCxnSpPr/>
          <p:nvPr userDrawn="1"/>
        </p:nvCxnSpPr>
        <p:spPr>
          <a:xfrm>
            <a:off x="3365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Field">
            <a:extLst>
              <a:ext uri="{FF2B5EF4-FFF2-40B4-BE49-F238E27FC236}">
                <a16:creationId xmlns:a16="http://schemas.microsoft.com/office/drawing/2014/main" id="{BBD3C9DD-1023-264E-8B2E-C3737E9E5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951" y="1837944"/>
            <a:ext cx="2478024" cy="4261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Accent Mark">
            <a:extLst>
              <a:ext uri="{FF2B5EF4-FFF2-40B4-BE49-F238E27FC236}">
                <a16:creationId xmlns:a16="http://schemas.microsoft.com/office/drawing/2014/main" id="{3AC36BFD-AA0C-534A-ACB9-5B4A91277AB9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">
            <a:extLst>
              <a:ext uri="{FF2B5EF4-FFF2-40B4-BE49-F238E27FC236}">
                <a16:creationId xmlns:a16="http://schemas.microsoft.com/office/drawing/2014/main" id="{0F29B488-9E06-2A4D-AE0A-AEDAC8C00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0F194A7A-6F4C-2E4D-9455-39C5AB9DA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3" name="Abstract Pattern Strip">
            <a:extLst>
              <a:ext uri="{FF2B5EF4-FFF2-40B4-BE49-F238E27FC236}">
                <a16:creationId xmlns:a16="http://schemas.microsoft.com/office/drawing/2014/main" id="{86CFE0F6-D0AB-E843-A2CE-635D3678C9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1" pos="2664">
          <p15:clr>
            <a:srgbClr val="FBAE40"/>
          </p15:clr>
        </p15:guide>
        <p15:guide id="12" pos="4848">
          <p15:clr>
            <a:srgbClr val="FBAE40"/>
          </p15:clr>
        </p15:guide>
        <p15:guide id="13" pos="2544">
          <p15:clr>
            <a:srgbClr val="FBAE40"/>
          </p15:clr>
        </p15:guide>
        <p15:guide id="14" pos="4728">
          <p15:clr>
            <a:srgbClr val="FBAE40"/>
          </p15:clr>
        </p15:guide>
        <p15:guide id="15" pos="691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/Subtitle 4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Data Texture Cloud">
            <a:extLst>
              <a:ext uri="{FF2B5EF4-FFF2-40B4-BE49-F238E27FC236}">
                <a16:creationId xmlns:a16="http://schemas.microsoft.com/office/drawing/2014/main" id="{8695F751-C528-3B42-8EEE-1DA309C075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33487866-D41F-8C4E-BEA1-BDF786DFA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">
            <a:extLst>
              <a:ext uri="{FF2B5EF4-FFF2-40B4-BE49-F238E27FC236}">
                <a16:creationId xmlns:a16="http://schemas.microsoft.com/office/drawing/2014/main" id="{DC488B96-3C2B-1441-B4FE-C07C0D2A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EBAE077C-DB09-ED47-8D39-D0B8EC31F8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5" name="Text Field">
            <a:extLst>
              <a:ext uri="{FF2B5EF4-FFF2-40B4-BE49-F238E27FC236}">
                <a16:creationId xmlns:a16="http://schemas.microsoft.com/office/drawing/2014/main" id="{339804BB-2EA6-8C4F-866E-E719BA537F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53500" y="1837944"/>
            <a:ext cx="247802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0" name="Column Divider">
            <a:extLst>
              <a:ext uri="{FF2B5EF4-FFF2-40B4-BE49-F238E27FC236}">
                <a16:creationId xmlns:a16="http://schemas.microsoft.com/office/drawing/2014/main" id="{69DCFAC0-F500-FF4B-9DC2-971161B458E5}"/>
              </a:ext>
            </a:extLst>
          </p:cNvPr>
          <p:cNvCxnSpPr/>
          <p:nvPr userDrawn="1"/>
        </p:nvCxnSpPr>
        <p:spPr>
          <a:xfrm>
            <a:off x="8826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Field">
            <a:extLst>
              <a:ext uri="{FF2B5EF4-FFF2-40B4-BE49-F238E27FC236}">
                <a16:creationId xmlns:a16="http://schemas.microsoft.com/office/drawing/2014/main" id="{32015544-9835-C645-A5B4-B9C3710188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1476" y="1837944"/>
            <a:ext cx="247802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9" name="Column Divider">
            <a:extLst>
              <a:ext uri="{FF2B5EF4-FFF2-40B4-BE49-F238E27FC236}">
                <a16:creationId xmlns:a16="http://schemas.microsoft.com/office/drawing/2014/main" id="{6D056399-51EB-AC43-94D0-5FE8C7D62D3A}"/>
              </a:ext>
            </a:extLst>
          </p:cNvPr>
          <p:cNvCxnSpPr/>
          <p:nvPr userDrawn="1"/>
        </p:nvCxnSpPr>
        <p:spPr>
          <a:xfrm>
            <a:off x="60960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Field">
            <a:extLst>
              <a:ext uri="{FF2B5EF4-FFF2-40B4-BE49-F238E27FC236}">
                <a16:creationId xmlns:a16="http://schemas.microsoft.com/office/drawing/2014/main" id="{8936CF8B-824C-6D43-87AC-7D28E5F4AF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92500" y="1837944"/>
            <a:ext cx="247802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Column Divider">
            <a:extLst>
              <a:ext uri="{FF2B5EF4-FFF2-40B4-BE49-F238E27FC236}">
                <a16:creationId xmlns:a16="http://schemas.microsoft.com/office/drawing/2014/main" id="{EAAA606E-CE35-0449-B08C-449A1A629AD6}"/>
              </a:ext>
            </a:extLst>
          </p:cNvPr>
          <p:cNvCxnSpPr/>
          <p:nvPr userDrawn="1"/>
        </p:nvCxnSpPr>
        <p:spPr>
          <a:xfrm>
            <a:off x="3365500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Field">
            <a:extLst>
              <a:ext uri="{FF2B5EF4-FFF2-40B4-BE49-F238E27FC236}">
                <a16:creationId xmlns:a16="http://schemas.microsoft.com/office/drawing/2014/main" id="{BBD3C9DD-1023-264E-8B2E-C3737E9E5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951" y="1837944"/>
            <a:ext cx="2478024" cy="42611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Accent Mark">
            <a:extLst>
              <a:ext uri="{FF2B5EF4-FFF2-40B4-BE49-F238E27FC236}">
                <a16:creationId xmlns:a16="http://schemas.microsoft.com/office/drawing/2014/main" id="{3AC36BFD-AA0C-534A-ACB9-5B4A91277AB9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">
            <a:extLst>
              <a:ext uri="{FF2B5EF4-FFF2-40B4-BE49-F238E27FC236}">
                <a16:creationId xmlns:a16="http://schemas.microsoft.com/office/drawing/2014/main" id="{0F29B488-9E06-2A4D-AE0A-AEDAC8C00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0F194A7A-6F4C-2E4D-9455-39C5AB9DA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3" name="Abstract Pattern Strip">
            <a:extLst>
              <a:ext uri="{FF2B5EF4-FFF2-40B4-BE49-F238E27FC236}">
                <a16:creationId xmlns:a16="http://schemas.microsoft.com/office/drawing/2014/main" id="{86CFE0F6-D0AB-E843-A2CE-635D3678C9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1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1" pos="2664">
          <p15:clr>
            <a:srgbClr val="FBAE40"/>
          </p15:clr>
        </p15:guide>
        <p15:guide id="12" pos="4848">
          <p15:clr>
            <a:srgbClr val="FBAE40"/>
          </p15:clr>
        </p15:guide>
        <p15:guide id="13" pos="2544">
          <p15:clr>
            <a:srgbClr val="FBAE40"/>
          </p15:clr>
        </p15:guide>
        <p15:guide id="14" pos="4728">
          <p15:clr>
            <a:srgbClr val="FBAE40"/>
          </p15:clr>
        </p15:guide>
        <p15:guide id="15" pos="691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 Quad Info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ata Texture Cloud">
            <a:extLst>
              <a:ext uri="{FF2B5EF4-FFF2-40B4-BE49-F238E27FC236}">
                <a16:creationId xmlns:a16="http://schemas.microsoft.com/office/drawing/2014/main" id="{8BD3F0B2-DFCC-714A-8B07-137F7BAF0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237B0D71-84FB-B345-90D3-3D24EEBD0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E8C41388-5BBD-104D-B01B-C28BA7989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F7FA49ED-B139-8A43-A7E7-4EEB220FD9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2" name="Text Field">
            <a:extLst>
              <a:ext uri="{FF2B5EF4-FFF2-40B4-BE49-F238E27FC236}">
                <a16:creationId xmlns:a16="http://schemas.microsoft.com/office/drawing/2014/main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22750"/>
            <a:ext cx="3203704" cy="1873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Picture Placeholder">
            <a:extLst>
              <a:ext uri="{FF2B5EF4-FFF2-40B4-BE49-F238E27FC236}">
                <a16:creationId xmlns:a16="http://schemas.microsoft.com/office/drawing/2014/main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22112"/>
            <a:ext cx="1618488" cy="16184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Field">
            <a:extLst>
              <a:ext uri="{FF2B5EF4-FFF2-40B4-BE49-F238E27FC236}">
                <a16:creationId xmlns:a16="http://schemas.microsoft.com/office/drawing/2014/main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837944"/>
            <a:ext cx="3203704" cy="1873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">
            <a:extLst>
              <a:ext uri="{FF2B5EF4-FFF2-40B4-BE49-F238E27FC236}">
                <a16:creationId xmlns:a16="http://schemas.microsoft.com/office/drawing/2014/main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838324"/>
            <a:ext cx="1618488" cy="16184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Field">
            <a:extLst>
              <a:ext uri="{FF2B5EF4-FFF2-40B4-BE49-F238E27FC236}">
                <a16:creationId xmlns:a16="http://schemas.microsoft.com/office/drawing/2014/main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22750"/>
            <a:ext cx="3203704" cy="1873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0725" y="4222112"/>
            <a:ext cx="1618488" cy="16184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Field">
            <a:extLst>
              <a:ext uri="{FF2B5EF4-FFF2-40B4-BE49-F238E27FC236}">
                <a16:creationId xmlns:a16="http://schemas.microsoft.com/office/drawing/2014/main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837944"/>
            <a:ext cx="3203704" cy="1873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Picture Placeholder">
            <a:extLst>
              <a:ext uri="{FF2B5EF4-FFF2-40B4-BE49-F238E27FC236}">
                <a16:creationId xmlns:a16="http://schemas.microsoft.com/office/drawing/2014/main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0725" y="1838324"/>
            <a:ext cx="1618488" cy="16184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21" name="Accent Mark">
            <a:extLst>
              <a:ext uri="{FF2B5EF4-FFF2-40B4-BE49-F238E27FC236}">
                <a16:creationId xmlns:a16="http://schemas.microsoft.com/office/drawing/2014/main" id="{D571D6B8-92AB-DB4F-A5F4-631397E0C079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">
            <a:extLst>
              <a:ext uri="{FF2B5EF4-FFF2-40B4-BE49-F238E27FC236}">
                <a16:creationId xmlns:a16="http://schemas.microsoft.com/office/drawing/2014/main" id="{7DD3CC2C-3EE3-F040-84F6-EA7D7954451C}"/>
              </a:ext>
            </a:extLst>
          </p:cNvPr>
          <p:cNvSpPr txBox="1">
            <a:spLocks/>
          </p:cNvSpPr>
          <p:nvPr userDrawn="1"/>
        </p:nvSpPr>
        <p:spPr>
          <a:xfrm>
            <a:off x="762000" y="508000"/>
            <a:ext cx="10671048" cy="8229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1" i="0" kern="1200" baseline="0">
                <a:solidFill>
                  <a:schemeClr val="tx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Title</a:t>
            </a:r>
          </a:p>
        </p:txBody>
      </p:sp>
      <p:pic>
        <p:nvPicPr>
          <p:cNvPr id="14" name="Abstract Pattern Strip">
            <a:extLst>
              <a:ext uri="{FF2B5EF4-FFF2-40B4-BE49-F238E27FC236}">
                <a16:creationId xmlns:a16="http://schemas.microsoft.com/office/drawing/2014/main" id="{B4434DF1-0EE2-E34C-87FA-1D0A13D66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ta Texture Cloud">
            <a:extLst>
              <a:ext uri="{FF2B5EF4-FFF2-40B4-BE49-F238E27FC236}">
                <a16:creationId xmlns:a16="http://schemas.microsoft.com/office/drawing/2014/main" id="{69E8962B-1EEF-2B4C-BB20-FCE8104E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3"/>
          <a:stretch/>
        </p:blipFill>
        <p:spPr>
          <a:xfrm flipH="1">
            <a:off x="-1" y="1179011"/>
            <a:ext cx="2900875" cy="1681057"/>
          </a:xfrm>
          <a:prstGeom prst="rect">
            <a:avLst/>
          </a:prstGeom>
        </p:spPr>
      </p:pic>
      <p:pic>
        <p:nvPicPr>
          <p:cNvPr id="18" name="OTag">
            <a:extLst>
              <a:ext uri="{FF2B5EF4-FFF2-40B4-BE49-F238E27FC236}">
                <a16:creationId xmlns:a16="http://schemas.microsoft.com/office/drawing/2014/main" id="{7BFEFC66-2347-E947-A49E-DD43E74CC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cxnSp>
        <p:nvCxnSpPr>
          <p:cNvPr id="26" name="Accent Mark">
            <a:extLst>
              <a:ext uri="{FF2B5EF4-FFF2-40B4-BE49-F238E27FC236}">
                <a16:creationId xmlns:a16="http://schemas.microsoft.com/office/drawing/2014/main" id="{0128FA38-C7A0-1C40-B6A7-8B991B8BE25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8030" y="4114800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head">
            <a:extLst>
              <a:ext uri="{FF2B5EF4-FFF2-40B4-BE49-F238E27FC236}">
                <a16:creationId xmlns:a16="http://schemas.microsoft.com/office/drawing/2014/main" id="{DE85AE1C-733D-7244-A6DA-C3ADBC76ED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461BB5F1-8825-7944-96EB-84453175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459230"/>
            <a:ext cx="10158984" cy="1025922"/>
          </a:xfrm>
        </p:spPr>
        <p:txBody>
          <a:bodyPr wrap="square" anchor="b">
            <a:noAutofit/>
          </a:bodyPr>
          <a:lstStyle>
            <a:lvl1pPr algn="l">
              <a:lnSpc>
                <a:spcPts val="4000"/>
              </a:lnSpc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goes here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pic>
        <p:nvPicPr>
          <p:cNvPr id="27" name="Oracle Logo">
            <a:extLst>
              <a:ext uri="{FF2B5EF4-FFF2-40B4-BE49-F238E27FC236}">
                <a16:creationId xmlns:a16="http://schemas.microsoft.com/office/drawing/2014/main" id="{4CBFB345-7BA7-0F4A-9E93-37E587DAA3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3682" y="726541"/>
            <a:ext cx="2331720" cy="489373"/>
          </a:xfrm>
          <a:prstGeom prst="rect">
            <a:avLst/>
          </a:prstGeom>
        </p:spPr>
      </p:pic>
      <p:sp>
        <p:nvSpPr>
          <p:cNvPr id="10" name="Text Field">
            <a:extLst>
              <a:ext uri="{FF2B5EF4-FFF2-40B4-BE49-F238E27FC236}">
                <a16:creationId xmlns:a16="http://schemas.microsoft.com/office/drawing/2014/main" id="{3B955B49-F36B-EB4F-AB69-FBF0ADA0BF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18030" y="4706392"/>
            <a:ext cx="5077970" cy="8951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F5080E03-4D40-2D4C-B9AE-5A941EDB113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8030" y="4368799"/>
            <a:ext cx="5077970" cy="266291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4529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 Quad Infograph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Data Texture Cloud">
            <a:extLst>
              <a:ext uri="{FF2B5EF4-FFF2-40B4-BE49-F238E27FC236}">
                <a16:creationId xmlns:a16="http://schemas.microsoft.com/office/drawing/2014/main" id="{C006553D-D7BA-DA42-89BB-D18B94E42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237B0D71-84FB-B345-90D3-3D24EEBD0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E8C41388-5BBD-104D-B01B-C28BA7989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F7FA49ED-B139-8A43-A7E7-4EEB220FD9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2" name="Text Field">
            <a:extLst>
              <a:ext uri="{FF2B5EF4-FFF2-40B4-BE49-F238E27FC236}">
                <a16:creationId xmlns:a16="http://schemas.microsoft.com/office/drawing/2014/main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22750"/>
            <a:ext cx="3203704" cy="1873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Picture Placeholder">
            <a:extLst>
              <a:ext uri="{FF2B5EF4-FFF2-40B4-BE49-F238E27FC236}">
                <a16:creationId xmlns:a16="http://schemas.microsoft.com/office/drawing/2014/main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22112"/>
            <a:ext cx="1618488" cy="1618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Field">
            <a:extLst>
              <a:ext uri="{FF2B5EF4-FFF2-40B4-BE49-F238E27FC236}">
                <a16:creationId xmlns:a16="http://schemas.microsoft.com/office/drawing/2014/main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837944"/>
            <a:ext cx="3203704" cy="1873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">
            <a:extLst>
              <a:ext uri="{FF2B5EF4-FFF2-40B4-BE49-F238E27FC236}">
                <a16:creationId xmlns:a16="http://schemas.microsoft.com/office/drawing/2014/main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838324"/>
            <a:ext cx="1618488" cy="1618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Field">
            <a:extLst>
              <a:ext uri="{FF2B5EF4-FFF2-40B4-BE49-F238E27FC236}">
                <a16:creationId xmlns:a16="http://schemas.microsoft.com/office/drawing/2014/main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22750"/>
            <a:ext cx="3203704" cy="1873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0725" y="4222112"/>
            <a:ext cx="1618488" cy="1618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Field">
            <a:extLst>
              <a:ext uri="{FF2B5EF4-FFF2-40B4-BE49-F238E27FC236}">
                <a16:creationId xmlns:a16="http://schemas.microsoft.com/office/drawing/2014/main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837944"/>
            <a:ext cx="3203704" cy="1873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Picture Placeholder">
            <a:extLst>
              <a:ext uri="{FF2B5EF4-FFF2-40B4-BE49-F238E27FC236}">
                <a16:creationId xmlns:a16="http://schemas.microsoft.com/office/drawing/2014/main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0725" y="1838324"/>
            <a:ext cx="1618488" cy="1618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1" name="Accent Mark">
            <a:extLst>
              <a:ext uri="{FF2B5EF4-FFF2-40B4-BE49-F238E27FC236}">
                <a16:creationId xmlns:a16="http://schemas.microsoft.com/office/drawing/2014/main" id="{D571D6B8-92AB-DB4F-A5F4-631397E0C079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">
            <a:extLst>
              <a:ext uri="{FF2B5EF4-FFF2-40B4-BE49-F238E27FC236}">
                <a16:creationId xmlns:a16="http://schemas.microsoft.com/office/drawing/2014/main" id="{7DD3CC2C-3EE3-F040-84F6-EA7D7954451C}"/>
              </a:ext>
            </a:extLst>
          </p:cNvPr>
          <p:cNvSpPr txBox="1">
            <a:spLocks/>
          </p:cNvSpPr>
          <p:nvPr userDrawn="1"/>
        </p:nvSpPr>
        <p:spPr>
          <a:xfrm>
            <a:off x="762000" y="508000"/>
            <a:ext cx="10671048" cy="8229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1" i="0" kern="1200" baseline="0">
                <a:solidFill>
                  <a:schemeClr val="tx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14" name="Abstract Pattern Strip">
            <a:extLst>
              <a:ext uri="{FF2B5EF4-FFF2-40B4-BE49-F238E27FC236}">
                <a16:creationId xmlns:a16="http://schemas.microsoft.com/office/drawing/2014/main" id="{B4434DF1-0EE2-E34C-87FA-1D0A13D66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itle/Subtitle Quad Info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ata Texture Cloud">
            <a:extLst>
              <a:ext uri="{FF2B5EF4-FFF2-40B4-BE49-F238E27FC236}">
                <a16:creationId xmlns:a16="http://schemas.microsoft.com/office/drawing/2014/main" id="{8BD3F0B2-DFCC-714A-8B07-137F7BAF0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237B0D71-84FB-B345-90D3-3D24EEBD0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E8C41388-5BBD-104D-B01B-C28BA7989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F7FA49ED-B139-8A43-A7E7-4EEB220FD9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2" name="Text Field">
            <a:extLst>
              <a:ext uri="{FF2B5EF4-FFF2-40B4-BE49-F238E27FC236}">
                <a16:creationId xmlns:a16="http://schemas.microsoft.com/office/drawing/2014/main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22750"/>
            <a:ext cx="3203704" cy="1873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Picture Placeholder">
            <a:extLst>
              <a:ext uri="{FF2B5EF4-FFF2-40B4-BE49-F238E27FC236}">
                <a16:creationId xmlns:a16="http://schemas.microsoft.com/office/drawing/2014/main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22112"/>
            <a:ext cx="1618488" cy="16184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Field">
            <a:extLst>
              <a:ext uri="{FF2B5EF4-FFF2-40B4-BE49-F238E27FC236}">
                <a16:creationId xmlns:a16="http://schemas.microsoft.com/office/drawing/2014/main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837944"/>
            <a:ext cx="3203704" cy="1873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">
            <a:extLst>
              <a:ext uri="{FF2B5EF4-FFF2-40B4-BE49-F238E27FC236}">
                <a16:creationId xmlns:a16="http://schemas.microsoft.com/office/drawing/2014/main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838324"/>
            <a:ext cx="1618488" cy="16184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Field">
            <a:extLst>
              <a:ext uri="{FF2B5EF4-FFF2-40B4-BE49-F238E27FC236}">
                <a16:creationId xmlns:a16="http://schemas.microsoft.com/office/drawing/2014/main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22750"/>
            <a:ext cx="3203704" cy="1873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0725" y="4222112"/>
            <a:ext cx="1618488" cy="16184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Field">
            <a:extLst>
              <a:ext uri="{FF2B5EF4-FFF2-40B4-BE49-F238E27FC236}">
                <a16:creationId xmlns:a16="http://schemas.microsoft.com/office/drawing/2014/main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837944"/>
            <a:ext cx="3203704" cy="1873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Picture Placeholder">
            <a:extLst>
              <a:ext uri="{FF2B5EF4-FFF2-40B4-BE49-F238E27FC236}">
                <a16:creationId xmlns:a16="http://schemas.microsoft.com/office/drawing/2014/main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0725" y="1838324"/>
            <a:ext cx="1618488" cy="16184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21" name="Accent Mark">
            <a:extLst>
              <a:ext uri="{FF2B5EF4-FFF2-40B4-BE49-F238E27FC236}">
                <a16:creationId xmlns:a16="http://schemas.microsoft.com/office/drawing/2014/main" id="{D571D6B8-92AB-DB4F-A5F4-631397E0C079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">
            <a:extLst>
              <a:ext uri="{FF2B5EF4-FFF2-40B4-BE49-F238E27FC236}">
                <a16:creationId xmlns:a16="http://schemas.microsoft.com/office/drawing/2014/main" id="{F8627394-C302-DF4A-A2CC-76DC053BE2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8C9BB090-903F-7141-8040-376390E8F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4" name="Abstract Pattern Strip">
            <a:extLst>
              <a:ext uri="{FF2B5EF4-FFF2-40B4-BE49-F238E27FC236}">
                <a16:creationId xmlns:a16="http://schemas.microsoft.com/office/drawing/2014/main" id="{B4434DF1-0EE2-E34C-87FA-1D0A13D66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itle/Subtitle Quad Infograph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Data Texture Cloud">
            <a:extLst>
              <a:ext uri="{FF2B5EF4-FFF2-40B4-BE49-F238E27FC236}">
                <a16:creationId xmlns:a16="http://schemas.microsoft.com/office/drawing/2014/main" id="{6C2FDC6D-E2FF-5847-B9AA-DD9B91EC4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237B0D71-84FB-B345-90D3-3D24EEBD0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E8C41388-5BBD-104D-B01B-C28BA7989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3" name="OTag">
            <a:extLst>
              <a:ext uri="{FF2B5EF4-FFF2-40B4-BE49-F238E27FC236}">
                <a16:creationId xmlns:a16="http://schemas.microsoft.com/office/drawing/2014/main" id="{F7FA49ED-B139-8A43-A7E7-4EEB220FD9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2" name="Text Field">
            <a:extLst>
              <a:ext uri="{FF2B5EF4-FFF2-40B4-BE49-F238E27FC236}">
                <a16:creationId xmlns:a16="http://schemas.microsoft.com/office/drawing/2014/main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22750"/>
            <a:ext cx="3203704" cy="1873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Picture Placeholder">
            <a:extLst>
              <a:ext uri="{FF2B5EF4-FFF2-40B4-BE49-F238E27FC236}">
                <a16:creationId xmlns:a16="http://schemas.microsoft.com/office/drawing/2014/main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22112"/>
            <a:ext cx="1618488" cy="1618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Field">
            <a:extLst>
              <a:ext uri="{FF2B5EF4-FFF2-40B4-BE49-F238E27FC236}">
                <a16:creationId xmlns:a16="http://schemas.microsoft.com/office/drawing/2014/main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837944"/>
            <a:ext cx="3203704" cy="1873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">
            <a:extLst>
              <a:ext uri="{FF2B5EF4-FFF2-40B4-BE49-F238E27FC236}">
                <a16:creationId xmlns:a16="http://schemas.microsoft.com/office/drawing/2014/main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838324"/>
            <a:ext cx="1618488" cy="1618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Field">
            <a:extLst>
              <a:ext uri="{FF2B5EF4-FFF2-40B4-BE49-F238E27FC236}">
                <a16:creationId xmlns:a16="http://schemas.microsoft.com/office/drawing/2014/main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22750"/>
            <a:ext cx="3203704" cy="1873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0725" y="4222112"/>
            <a:ext cx="1618488" cy="1618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Field">
            <a:extLst>
              <a:ext uri="{FF2B5EF4-FFF2-40B4-BE49-F238E27FC236}">
                <a16:creationId xmlns:a16="http://schemas.microsoft.com/office/drawing/2014/main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837944"/>
            <a:ext cx="3203704" cy="1873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Picture Placeholder">
            <a:extLst>
              <a:ext uri="{FF2B5EF4-FFF2-40B4-BE49-F238E27FC236}">
                <a16:creationId xmlns:a16="http://schemas.microsoft.com/office/drawing/2014/main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0725" y="1838324"/>
            <a:ext cx="1618488" cy="1618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1" name="Accent Mark">
            <a:extLst>
              <a:ext uri="{FF2B5EF4-FFF2-40B4-BE49-F238E27FC236}">
                <a16:creationId xmlns:a16="http://schemas.microsoft.com/office/drawing/2014/main" id="{D571D6B8-92AB-DB4F-A5F4-631397E0C079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">
            <a:extLst>
              <a:ext uri="{FF2B5EF4-FFF2-40B4-BE49-F238E27FC236}">
                <a16:creationId xmlns:a16="http://schemas.microsoft.com/office/drawing/2014/main" id="{F8627394-C302-DF4A-A2CC-76DC053BE2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1000420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8C9BB090-903F-7141-8040-376390E8F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10671048" cy="492103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pic>
        <p:nvPicPr>
          <p:cNvPr id="14" name="Abstract Pattern Strip">
            <a:extLst>
              <a:ext uri="{FF2B5EF4-FFF2-40B4-BE49-F238E27FC236}">
                <a16:creationId xmlns:a16="http://schemas.microsoft.com/office/drawing/2014/main" id="{B4434DF1-0EE2-E34C-87FA-1D0A13D66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Metr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ta Texture Image">
            <a:extLst>
              <a:ext uri="{FF2B5EF4-FFF2-40B4-BE49-F238E27FC236}">
                <a16:creationId xmlns:a16="http://schemas.microsoft.com/office/drawing/2014/main" id="{11247512-6872-DF4F-967A-492ACDB3F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E8A7F756-6885-FD4D-8CAC-01911AF996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FCAAB249-B453-7C45-A6AF-DF393B62B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CADFF530-7EC4-0543-AEE1-6BF2FB64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sp>
        <p:nvSpPr>
          <p:cNvPr id="16" name="Text Field">
            <a:extLst>
              <a:ext uri="{FF2B5EF4-FFF2-40B4-BE49-F238E27FC236}">
                <a16:creationId xmlns:a16="http://schemas.microsoft.com/office/drawing/2014/main" id="{7409CAB6-76E7-5A4A-82F7-8D2B98C6D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3682999"/>
            <a:ext cx="5081014" cy="2416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7" name="Accent Mark">
            <a:extLst>
              <a:ext uri="{FF2B5EF4-FFF2-40B4-BE49-F238E27FC236}">
                <a16:creationId xmlns:a16="http://schemas.microsoft.com/office/drawing/2014/main" id="{3F1F789C-055A-B94A-B592-6BAC45CA4CA5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342899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ric">
            <a:extLst>
              <a:ext uri="{FF2B5EF4-FFF2-40B4-BE49-F238E27FC236}">
                <a16:creationId xmlns:a16="http://schemas.microsoft.com/office/drawing/2014/main" id="{6D46810D-06AF-8048-A8FC-EB9C64BA98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285" y="2297520"/>
            <a:ext cx="5078335" cy="877163"/>
          </a:xfrm>
          <a:prstGeom prst="rect">
            <a:avLst/>
          </a:prstGeom>
        </p:spPr>
        <p:txBody>
          <a:bodyPr wrap="square" lIns="0" rIns="0" anchor="b" anchorCtr="0">
            <a:spAutoFit/>
          </a:bodyPr>
          <a:lstStyle>
            <a:lvl1pPr marL="0" indent="0">
              <a:buNone/>
              <a:defRPr sz="6000" b="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643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Metr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ata Texture Image">
            <a:extLst>
              <a:ext uri="{FF2B5EF4-FFF2-40B4-BE49-F238E27FC236}">
                <a16:creationId xmlns:a16="http://schemas.microsoft.com/office/drawing/2014/main" id="{4D9E0825-2EB6-4942-8A02-54702E158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E8A7F756-6885-FD4D-8CAC-01911AF996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FCAAB249-B453-7C45-A6AF-DF393B62B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CADFF530-7EC4-0543-AEE1-6BF2FB64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sp>
        <p:nvSpPr>
          <p:cNvPr id="16" name="Text Field">
            <a:extLst>
              <a:ext uri="{FF2B5EF4-FFF2-40B4-BE49-F238E27FC236}">
                <a16:creationId xmlns:a16="http://schemas.microsoft.com/office/drawing/2014/main" id="{7409CAB6-76E7-5A4A-82F7-8D2B98C6D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3682999"/>
            <a:ext cx="5081014" cy="2416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7" name="Accent Mark">
            <a:extLst>
              <a:ext uri="{FF2B5EF4-FFF2-40B4-BE49-F238E27FC236}">
                <a16:creationId xmlns:a16="http://schemas.microsoft.com/office/drawing/2014/main" id="{3F1F789C-055A-B94A-B592-6BAC45CA4CA5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342899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ric">
            <a:extLst>
              <a:ext uri="{FF2B5EF4-FFF2-40B4-BE49-F238E27FC236}">
                <a16:creationId xmlns:a16="http://schemas.microsoft.com/office/drawing/2014/main" id="{6D46810D-06AF-8048-A8FC-EB9C64BA98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285" y="2297520"/>
            <a:ext cx="5078335" cy="877163"/>
          </a:xfrm>
          <a:prstGeom prst="rect">
            <a:avLst/>
          </a:prstGeom>
        </p:spPr>
        <p:txBody>
          <a:bodyPr wrap="square" lIns="0" rIns="0" anchor="b" anchorCtr="0">
            <a:spAutoFit/>
          </a:bodyPr>
          <a:lstStyle>
            <a:lvl1pPr marL="0" indent="0">
              <a:buNone/>
              <a:defRPr sz="6000" b="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62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- Data Texture Blank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ta Texture Image">
            <a:extLst>
              <a:ext uri="{FF2B5EF4-FFF2-40B4-BE49-F238E27FC236}">
                <a16:creationId xmlns:a16="http://schemas.microsoft.com/office/drawing/2014/main" id="{182B5BDA-DBD1-EF44-918C-34611A4B9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C6ADE0F8-03AA-E84C-A08A-799EE14D7C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E1B88021-C779-204C-A0C9-6EB6A65EA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5CF3E4C3-6A32-4A47-AF05-240A1BFF4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</p:spTree>
    <p:extLst>
      <p:ext uri="{BB962C8B-B14F-4D97-AF65-F5344CB8AC3E}">
        <p14:creationId xmlns:p14="http://schemas.microsoft.com/office/powerpoint/2010/main" val="18999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- Data Texture Blank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ta Texture Image">
            <a:extLst>
              <a:ext uri="{FF2B5EF4-FFF2-40B4-BE49-F238E27FC236}">
                <a16:creationId xmlns:a16="http://schemas.microsoft.com/office/drawing/2014/main" id="{182B5BDA-DBD1-EF44-918C-34611A4B9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C6ADE0F8-03AA-E84C-A08A-799EE14D7C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E1B88021-C779-204C-A0C9-6EB6A65EA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5CF3E4C3-6A32-4A47-AF05-240A1BFF4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</p:spTree>
    <p:extLst>
      <p:ext uri="{BB962C8B-B14F-4D97-AF65-F5344CB8AC3E}">
        <p14:creationId xmlns:p14="http://schemas.microsoft.com/office/powerpoint/2010/main" val="31100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- Data Texture Blank 0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ta Texture Image">
            <a:extLst>
              <a:ext uri="{FF2B5EF4-FFF2-40B4-BE49-F238E27FC236}">
                <a16:creationId xmlns:a16="http://schemas.microsoft.com/office/drawing/2014/main" id="{C860FE5B-36CD-6846-BD82-3DA0AA2807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F4939B61-9B7E-A240-8CE9-7E014F78E0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B0CB1F74-598A-E441-8A53-D04345B0E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F08356A1-DAD4-AB4C-B949-D348ACDD6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</p:spTree>
    <p:extLst>
      <p:ext uri="{BB962C8B-B14F-4D97-AF65-F5344CB8AC3E}">
        <p14:creationId xmlns:p14="http://schemas.microsoft.com/office/powerpoint/2010/main" val="111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- Data Texture Blank 0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ta Texture Image">
            <a:extLst>
              <a:ext uri="{FF2B5EF4-FFF2-40B4-BE49-F238E27FC236}">
                <a16:creationId xmlns:a16="http://schemas.microsoft.com/office/drawing/2014/main" id="{C860FE5B-36CD-6846-BD82-3DA0AA2807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F4939B61-9B7E-A240-8CE9-7E014F78E0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B0CB1F74-598A-E441-8A53-D04345B0E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F08356A1-DAD4-AB4C-B949-D348ACDD6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</p:spTree>
    <p:extLst>
      <p:ext uri="{BB962C8B-B14F-4D97-AF65-F5344CB8AC3E}">
        <p14:creationId xmlns:p14="http://schemas.microsoft.com/office/powerpoint/2010/main" val="40504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- Data Texture Blank 0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ata Texture Image">
            <a:extLst>
              <a:ext uri="{FF2B5EF4-FFF2-40B4-BE49-F238E27FC236}">
                <a16:creationId xmlns:a16="http://schemas.microsoft.com/office/drawing/2014/main" id="{A941D2C2-75E1-8246-9BA2-05D607C53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82323826-2F7C-DC44-94F9-0225962BEA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26D7B7B3-7683-244B-AF75-22E01FF6A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E8242559-594C-0244-8861-7C2D2582E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</p:spTree>
    <p:extLst>
      <p:ext uri="{BB962C8B-B14F-4D97-AF65-F5344CB8AC3E}">
        <p14:creationId xmlns:p14="http://schemas.microsoft.com/office/powerpoint/2010/main" val="9993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Remote Speak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ata Texture Image">
            <a:extLst>
              <a:ext uri="{FF2B5EF4-FFF2-40B4-BE49-F238E27FC236}">
                <a16:creationId xmlns:a16="http://schemas.microsoft.com/office/drawing/2014/main" id="{41490DED-0D92-5448-8D3F-982CD92DA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>
          <a:xfrm>
            <a:off x="0" y="0"/>
            <a:ext cx="4876800" cy="6858000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92A4D63A-A370-2A4C-A33C-8C21ECFC1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5D4E711C-2B74-4D47-977C-7079F47D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5" name="OTag">
            <a:extLst>
              <a:ext uri="{FF2B5EF4-FFF2-40B4-BE49-F238E27FC236}">
                <a16:creationId xmlns:a16="http://schemas.microsoft.com/office/drawing/2014/main" id="{9AF00931-5664-524C-9EEF-7CBC5B1578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1" name="Text Field">
            <a:extLst>
              <a:ext uri="{FF2B5EF4-FFF2-40B4-BE49-F238E27FC236}">
                <a16:creationId xmlns:a16="http://schemas.microsoft.com/office/drawing/2014/main" id="{517ED098-6976-5549-9CFB-EE89734AF8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6737" y="3682683"/>
            <a:ext cx="6297168" cy="11324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Date</a:t>
            </a:r>
          </a:p>
        </p:txBody>
      </p:sp>
      <p:cxnSp>
        <p:nvCxnSpPr>
          <p:cNvPr id="22" name="Accent Mark">
            <a:extLst>
              <a:ext uri="{FF2B5EF4-FFF2-40B4-BE49-F238E27FC236}">
                <a16:creationId xmlns:a16="http://schemas.microsoft.com/office/drawing/2014/main" id="{7A6B761E-671F-4A43-9B1D-C5C5AC5BF314}"/>
              </a:ext>
            </a:extLst>
          </p:cNvPr>
          <p:cNvCxnSpPr>
            <a:cxnSpLocks/>
          </p:cNvCxnSpPr>
          <p:nvPr userDrawn="1"/>
        </p:nvCxnSpPr>
        <p:spPr>
          <a:xfrm flipH="1">
            <a:off x="5132832" y="3428683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">
            <a:extLst>
              <a:ext uri="{FF2B5EF4-FFF2-40B4-BE49-F238E27FC236}">
                <a16:creationId xmlns:a16="http://schemas.microsoft.com/office/drawing/2014/main" id="{D94542D5-A1D6-E542-963D-B72B60EDE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6736" y="2351724"/>
            <a:ext cx="6297167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Add title here. Also remove/replace placeholder image as needed.</a:t>
            </a:r>
          </a:p>
        </p:txBody>
      </p:sp>
      <p:pic>
        <p:nvPicPr>
          <p:cNvPr id="11" name="Abstract Pattern Strip">
            <a:extLst>
              <a:ext uri="{FF2B5EF4-FFF2-40B4-BE49-F238E27FC236}">
                <a16:creationId xmlns:a16="http://schemas.microsoft.com/office/drawing/2014/main" id="{F250772B-6865-E140-9F39-D8998E91A7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- Data Texture Blank 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ata Texture Image">
            <a:extLst>
              <a:ext uri="{FF2B5EF4-FFF2-40B4-BE49-F238E27FC236}">
                <a16:creationId xmlns:a16="http://schemas.microsoft.com/office/drawing/2014/main" id="{A941D2C2-75E1-8246-9BA2-05D607C53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id="{82323826-2F7C-DC44-94F9-0225962BEA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26D7B7B3-7683-244B-AF75-22E01FF6A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E8242559-594C-0244-8861-7C2D2582E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</p:spTree>
    <p:extLst>
      <p:ext uri="{BB962C8B-B14F-4D97-AF65-F5344CB8AC3E}">
        <p14:creationId xmlns:p14="http://schemas.microsoft.com/office/powerpoint/2010/main" val="42784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>
            <a:extLst>
              <a:ext uri="{FF2B5EF4-FFF2-40B4-BE49-F238E27FC236}">
                <a16:creationId xmlns:a16="http://schemas.microsoft.com/office/drawing/2014/main" id="{D3FFBA5B-62FF-264E-B8E4-FF1CAC709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354CBADF-4ACD-0F4D-BEAD-FB9AFF378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3" name="Abstract Illustration">
            <a:extLst>
              <a:ext uri="{FF2B5EF4-FFF2-40B4-BE49-F238E27FC236}">
                <a16:creationId xmlns:a16="http://schemas.microsoft.com/office/drawing/2014/main" id="{3201D9B7-EB85-9E42-AFF5-8FDDBB072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0" cy="6858000"/>
          </a:xfrm>
          <a:prstGeom prst="rect">
            <a:avLst/>
          </a:prstGeom>
        </p:spPr>
      </p:pic>
      <p:pic>
        <p:nvPicPr>
          <p:cNvPr id="26" name="OTag">
            <a:extLst>
              <a:ext uri="{FF2B5EF4-FFF2-40B4-BE49-F238E27FC236}">
                <a16:creationId xmlns:a16="http://schemas.microsoft.com/office/drawing/2014/main" id="{42D6F87D-23AA-1D42-BDBA-F6833AC9A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0" name="Text Field">
            <a:extLst>
              <a:ext uri="{FF2B5EF4-FFF2-40B4-BE49-F238E27FC236}">
                <a16:creationId xmlns:a16="http://schemas.microsoft.com/office/drawing/2014/main" id="{283762D0-0D31-A347-AD9E-095398CD17C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5152453"/>
            <a:ext cx="5029200" cy="89518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F273E805-B8FF-F84B-99E6-4636F8BD3EB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4814860"/>
            <a:ext cx="5029200" cy="26629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Accent Mark">
            <a:extLst>
              <a:ext uri="{FF2B5EF4-FFF2-40B4-BE49-F238E27FC236}">
                <a16:creationId xmlns:a16="http://schemas.microsoft.com/office/drawing/2014/main" id="{8E2FAFB4-C5ED-BC4A-844D-BB78D3D28B90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8" y="456108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hank You">
            <a:extLst>
              <a:ext uri="{FF2B5EF4-FFF2-40B4-BE49-F238E27FC236}">
                <a16:creationId xmlns:a16="http://schemas.microsoft.com/office/drawing/2014/main" id="{1A667D4A-FE6C-2E44-8B9A-7F59515458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1" y="3814489"/>
            <a:ext cx="5029200" cy="492443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14" name="Abstract Illustration">
            <a:extLst>
              <a:ext uri="{FF2B5EF4-FFF2-40B4-BE49-F238E27FC236}">
                <a16:creationId xmlns:a16="http://schemas.microsoft.com/office/drawing/2014/main" id="{49F92AE8-C0F0-CF4B-B569-964245B004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3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>
            <a:extLst>
              <a:ext uri="{FF2B5EF4-FFF2-40B4-BE49-F238E27FC236}">
                <a16:creationId xmlns:a16="http://schemas.microsoft.com/office/drawing/2014/main" id="{D3FFBA5B-62FF-264E-B8E4-FF1CAC709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354CBADF-4ACD-0F4D-BEAD-FB9AFF378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3" name="Abstract Illustration">
            <a:extLst>
              <a:ext uri="{FF2B5EF4-FFF2-40B4-BE49-F238E27FC236}">
                <a16:creationId xmlns:a16="http://schemas.microsoft.com/office/drawing/2014/main" id="{3201D9B7-EB85-9E42-AFF5-8FDDBB072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0"/>
            <a:ext cx="6096000" cy="6858000"/>
          </a:xfrm>
          <a:prstGeom prst="rect">
            <a:avLst/>
          </a:prstGeom>
        </p:spPr>
      </p:pic>
      <p:pic>
        <p:nvPicPr>
          <p:cNvPr id="26" name="OTag">
            <a:extLst>
              <a:ext uri="{FF2B5EF4-FFF2-40B4-BE49-F238E27FC236}">
                <a16:creationId xmlns:a16="http://schemas.microsoft.com/office/drawing/2014/main" id="{42D6F87D-23AA-1D42-BDBA-F6833AC9A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0" name="Text Field">
            <a:extLst>
              <a:ext uri="{FF2B5EF4-FFF2-40B4-BE49-F238E27FC236}">
                <a16:creationId xmlns:a16="http://schemas.microsoft.com/office/drawing/2014/main" id="{C30DAEE6-7960-B84D-9E43-8297742115C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5152453"/>
            <a:ext cx="5029200" cy="8951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B550C986-DC1D-064A-8410-E4A8A3C3A46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4814860"/>
            <a:ext cx="5029200" cy="266291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Accent Mark">
            <a:extLst>
              <a:ext uri="{FF2B5EF4-FFF2-40B4-BE49-F238E27FC236}">
                <a16:creationId xmlns:a16="http://schemas.microsoft.com/office/drawing/2014/main" id="{8E2FAFB4-C5ED-BC4A-844D-BB78D3D28B90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8" y="456108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hank You">
            <a:extLst>
              <a:ext uri="{FF2B5EF4-FFF2-40B4-BE49-F238E27FC236}">
                <a16:creationId xmlns:a16="http://schemas.microsoft.com/office/drawing/2014/main" id="{1A667D4A-FE6C-2E44-8B9A-7F59515458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1" y="3814489"/>
            <a:ext cx="5029200" cy="492443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423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- 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acle Logo">
            <a:extLst>
              <a:ext uri="{FF2B5EF4-FFF2-40B4-BE49-F238E27FC236}">
                <a16:creationId xmlns:a16="http://schemas.microsoft.com/office/drawing/2014/main" id="{675A5E3C-9B7E-1248-9024-5EE790FC6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7854" y="2915192"/>
            <a:ext cx="4896293" cy="1027617"/>
          </a:xfrm>
          <a:prstGeom prst="rect">
            <a:avLst/>
          </a:prstGeom>
        </p:spPr>
      </p:pic>
      <p:pic>
        <p:nvPicPr>
          <p:cNvPr id="5" name="Abstract Pattern Strip">
            <a:extLst>
              <a:ext uri="{FF2B5EF4-FFF2-40B4-BE49-F238E27FC236}">
                <a16:creationId xmlns:a16="http://schemas.microsoft.com/office/drawing/2014/main" id="{DA24CEA9-EF8C-E942-A55B-0044027368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- 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acle Logo">
            <a:extLst>
              <a:ext uri="{FF2B5EF4-FFF2-40B4-BE49-F238E27FC236}">
                <a16:creationId xmlns:a16="http://schemas.microsoft.com/office/drawing/2014/main" id="{675A5E3C-9B7E-1248-9024-5EE790FC6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47854" y="2915192"/>
            <a:ext cx="4896292" cy="1027617"/>
          </a:xfrm>
          <a:prstGeom prst="rect">
            <a:avLst/>
          </a:prstGeom>
        </p:spPr>
      </p:pic>
      <p:pic>
        <p:nvPicPr>
          <p:cNvPr id="5" name="Abstract Pattern Strip">
            <a:extLst>
              <a:ext uri="{FF2B5EF4-FFF2-40B4-BE49-F238E27FC236}">
                <a16:creationId xmlns:a16="http://schemas.microsoft.com/office/drawing/2014/main" id="{DA24CEA9-EF8C-E942-A55B-0044027368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State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lustration">
            <a:extLst>
              <a:ext uri="{FF2B5EF4-FFF2-40B4-BE49-F238E27FC236}">
                <a16:creationId xmlns:a16="http://schemas.microsoft.com/office/drawing/2014/main" id="{7F6A0B0D-9890-B044-B4D0-946D1FDB9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4000"/>
            <a:ext cx="12192000" cy="6604000"/>
          </a:xfrm>
          <a:prstGeom prst="rect">
            <a:avLst/>
          </a:prstGeom>
        </p:spPr>
      </p:pic>
      <p:pic>
        <p:nvPicPr>
          <p:cNvPr id="7" name="Abstract Pattern Strip">
            <a:extLst>
              <a:ext uri="{FF2B5EF4-FFF2-40B4-BE49-F238E27FC236}">
                <a16:creationId xmlns:a16="http://schemas.microsoft.com/office/drawing/2014/main" id="{32EC640D-2BE6-E443-B041-C48A5A91F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Remote Speak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ata Texture Image">
            <a:extLst>
              <a:ext uri="{FF2B5EF4-FFF2-40B4-BE49-F238E27FC236}">
                <a16:creationId xmlns:a16="http://schemas.microsoft.com/office/drawing/2014/main" id="{73F4589A-9C99-164D-9D84-960DB4041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>
          <a:xfrm>
            <a:off x="0" y="0"/>
            <a:ext cx="4876800" cy="6858000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92A4D63A-A370-2A4C-A33C-8C21ECFC1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5D4E711C-2B74-4D47-977C-7079F47D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5" name="OTag">
            <a:extLst>
              <a:ext uri="{FF2B5EF4-FFF2-40B4-BE49-F238E27FC236}">
                <a16:creationId xmlns:a16="http://schemas.microsoft.com/office/drawing/2014/main" id="{9AF00931-5664-524C-9EEF-7CBC5B1578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1" name="Text Field">
            <a:extLst>
              <a:ext uri="{FF2B5EF4-FFF2-40B4-BE49-F238E27FC236}">
                <a16:creationId xmlns:a16="http://schemas.microsoft.com/office/drawing/2014/main" id="{517ED098-6976-5549-9CFB-EE89734AF8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6737" y="3682683"/>
            <a:ext cx="6297168" cy="11324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Date</a:t>
            </a:r>
          </a:p>
        </p:txBody>
      </p:sp>
      <p:cxnSp>
        <p:nvCxnSpPr>
          <p:cNvPr id="22" name="Accent Mark">
            <a:extLst>
              <a:ext uri="{FF2B5EF4-FFF2-40B4-BE49-F238E27FC236}">
                <a16:creationId xmlns:a16="http://schemas.microsoft.com/office/drawing/2014/main" id="{7A6B761E-671F-4A43-9B1D-C5C5AC5BF314}"/>
              </a:ext>
            </a:extLst>
          </p:cNvPr>
          <p:cNvCxnSpPr>
            <a:cxnSpLocks/>
          </p:cNvCxnSpPr>
          <p:nvPr userDrawn="1"/>
        </p:nvCxnSpPr>
        <p:spPr>
          <a:xfrm flipH="1">
            <a:off x="5132832" y="3428683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">
            <a:extLst>
              <a:ext uri="{FF2B5EF4-FFF2-40B4-BE49-F238E27FC236}">
                <a16:creationId xmlns:a16="http://schemas.microsoft.com/office/drawing/2014/main" id="{D94542D5-A1D6-E542-963D-B72B60EDE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6736" y="2351724"/>
            <a:ext cx="6297167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solidFill>
                  <a:schemeClr val="bg1"/>
                </a:solidFill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Add title here. Also remove/replace placeholder image as needed.</a:t>
            </a:r>
          </a:p>
        </p:txBody>
      </p:sp>
      <p:pic>
        <p:nvPicPr>
          <p:cNvPr id="11" name="Abstract Pattern Strip">
            <a:extLst>
              <a:ext uri="{FF2B5EF4-FFF2-40B4-BE49-F238E27FC236}">
                <a16:creationId xmlns:a16="http://schemas.microsoft.com/office/drawing/2014/main" id="{F250772B-6865-E140-9F39-D8998E91A7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Numbered Out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Data Texture Cloud">
            <a:extLst>
              <a:ext uri="{FF2B5EF4-FFF2-40B4-BE49-F238E27FC236}">
                <a16:creationId xmlns:a16="http://schemas.microsoft.com/office/drawing/2014/main" id="{4F1E65AD-22C9-374C-97B0-B5C16E332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27" name="Slide Number">
            <a:extLst>
              <a:ext uri="{FF2B5EF4-FFF2-40B4-BE49-F238E27FC236}">
                <a16:creationId xmlns:a16="http://schemas.microsoft.com/office/drawing/2014/main" id="{ADC3B97F-4317-2244-A893-1F690DBA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">
            <a:extLst>
              <a:ext uri="{FF2B5EF4-FFF2-40B4-BE49-F238E27FC236}">
                <a16:creationId xmlns:a16="http://schemas.microsoft.com/office/drawing/2014/main" id="{85B46AA8-D09D-BE40-ACE3-50825069F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6" name="OTag">
            <a:extLst>
              <a:ext uri="{FF2B5EF4-FFF2-40B4-BE49-F238E27FC236}">
                <a16:creationId xmlns:a16="http://schemas.microsoft.com/office/drawing/2014/main" id="{6B255320-7797-3244-AB7F-7048F2FDBB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8" name="Number">
            <a:extLst>
              <a:ext uri="{FF2B5EF4-FFF2-40B4-BE49-F238E27FC236}">
                <a16:creationId xmlns:a16="http://schemas.microsoft.com/office/drawing/2014/main" id="{0EC907BF-0F79-AE40-A0E1-10EDEEBBA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5" y="3916426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7" name="Number">
            <a:extLst>
              <a:ext uri="{FF2B5EF4-FFF2-40B4-BE49-F238E27FC236}">
                <a16:creationId xmlns:a16="http://schemas.microsoft.com/office/drawing/2014/main" id="{D25DA43B-4E3A-394F-B8B3-16A0A25D8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5" y="3397254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6" name="Number">
            <a:extLst>
              <a:ext uri="{FF2B5EF4-FFF2-40B4-BE49-F238E27FC236}">
                <a16:creationId xmlns:a16="http://schemas.microsoft.com/office/drawing/2014/main" id="{DD2FB6D0-D95C-6242-A795-CCD93D8A2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095" y="2878080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5" name="Number">
            <a:extLst>
              <a:ext uri="{FF2B5EF4-FFF2-40B4-BE49-F238E27FC236}">
                <a16:creationId xmlns:a16="http://schemas.microsoft.com/office/drawing/2014/main" id="{06493D53-065B-674D-B762-76404273F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5" y="2358906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3" name="Number">
            <a:extLst>
              <a:ext uri="{FF2B5EF4-FFF2-40B4-BE49-F238E27FC236}">
                <a16:creationId xmlns:a16="http://schemas.microsoft.com/office/drawing/2014/main" id="{85B432C7-6194-C04D-8607-A1DFBA321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095" y="1839732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3" name="Text Field">
            <a:extLst>
              <a:ext uri="{FF2B5EF4-FFF2-40B4-BE49-F238E27FC236}">
                <a16:creationId xmlns:a16="http://schemas.microsoft.com/office/drawing/2014/main" id="{6D1BD307-5E4B-9647-A402-54CF30BEC3C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371411" y="3916426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Field">
            <a:extLst>
              <a:ext uri="{FF2B5EF4-FFF2-40B4-BE49-F238E27FC236}">
                <a16:creationId xmlns:a16="http://schemas.microsoft.com/office/drawing/2014/main" id="{A5DE72B7-8353-7C47-A8C2-69DED713D17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371411" y="3397229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Field">
            <a:extLst>
              <a:ext uri="{FF2B5EF4-FFF2-40B4-BE49-F238E27FC236}">
                <a16:creationId xmlns:a16="http://schemas.microsoft.com/office/drawing/2014/main" id="{35FDD008-E0E6-4746-AB5B-78D012E92B2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371411" y="2878032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Field">
            <a:extLst>
              <a:ext uri="{FF2B5EF4-FFF2-40B4-BE49-F238E27FC236}">
                <a16:creationId xmlns:a16="http://schemas.microsoft.com/office/drawing/2014/main" id="{53E966DA-E5B9-074E-B0AA-F5451AF51BA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371411" y="2358835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Field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411" y="1839638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0" name="Accent Mark">
            <a:extLst>
              <a:ext uri="{FF2B5EF4-FFF2-40B4-BE49-F238E27FC236}">
                <a16:creationId xmlns:a16="http://schemas.microsoft.com/office/drawing/2014/main" id="{27BF9EF6-C607-E74B-BE4E-C1CEE539A463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">
            <a:extLst>
              <a:ext uri="{FF2B5EF4-FFF2-40B4-BE49-F238E27FC236}">
                <a16:creationId xmlns:a16="http://schemas.microsoft.com/office/drawing/2014/main" id="{1F2D107A-3A71-E74E-9042-8887856213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508000"/>
            <a:ext cx="10671048" cy="822960"/>
          </a:xfrm>
        </p:spPr>
        <p:txBody>
          <a:bodyPr anchor="b" anchorCtr="0"/>
          <a:lstStyle>
            <a:lvl1pPr>
              <a:defRPr sz="2400" b="1"/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4" name="Abstract Pattern Strip">
            <a:extLst>
              <a:ext uri="{FF2B5EF4-FFF2-40B4-BE49-F238E27FC236}">
                <a16:creationId xmlns:a16="http://schemas.microsoft.com/office/drawing/2014/main" id="{6389BC6F-934C-3E4C-8EFF-C5723C482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- Numbered Out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a Texture Cloud">
            <a:extLst>
              <a:ext uri="{FF2B5EF4-FFF2-40B4-BE49-F238E27FC236}">
                <a16:creationId xmlns:a16="http://schemas.microsoft.com/office/drawing/2014/main" id="{69E13B9F-678E-A049-88C5-7C61A70A28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/>
          <a:stretch/>
        </p:blipFill>
        <p:spPr>
          <a:xfrm>
            <a:off x="9881411" y="521208"/>
            <a:ext cx="2310589" cy="1701811"/>
          </a:xfrm>
          <a:prstGeom prst="rect">
            <a:avLst/>
          </a:prstGeom>
        </p:spPr>
      </p:pic>
      <p:sp>
        <p:nvSpPr>
          <p:cNvPr id="27" name="Slide Number">
            <a:extLst>
              <a:ext uri="{FF2B5EF4-FFF2-40B4-BE49-F238E27FC236}">
                <a16:creationId xmlns:a16="http://schemas.microsoft.com/office/drawing/2014/main" id="{ADC3B97F-4317-2244-A893-1F690DBA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">
            <a:extLst>
              <a:ext uri="{FF2B5EF4-FFF2-40B4-BE49-F238E27FC236}">
                <a16:creationId xmlns:a16="http://schemas.microsoft.com/office/drawing/2014/main" id="{85B46AA8-D09D-BE40-ACE3-50825069F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6" name="OTag">
            <a:extLst>
              <a:ext uri="{FF2B5EF4-FFF2-40B4-BE49-F238E27FC236}">
                <a16:creationId xmlns:a16="http://schemas.microsoft.com/office/drawing/2014/main" id="{6B255320-7797-3244-AB7F-7048F2FDBB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8" name="Number">
            <a:extLst>
              <a:ext uri="{FF2B5EF4-FFF2-40B4-BE49-F238E27FC236}">
                <a16:creationId xmlns:a16="http://schemas.microsoft.com/office/drawing/2014/main" id="{0EC907BF-0F79-AE40-A0E1-10EDEEBBA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5" y="3916426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7" name="Number">
            <a:extLst>
              <a:ext uri="{FF2B5EF4-FFF2-40B4-BE49-F238E27FC236}">
                <a16:creationId xmlns:a16="http://schemas.microsoft.com/office/drawing/2014/main" id="{D25DA43B-4E3A-394F-B8B3-16A0A25D8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5" y="3397254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6" name="Number">
            <a:extLst>
              <a:ext uri="{FF2B5EF4-FFF2-40B4-BE49-F238E27FC236}">
                <a16:creationId xmlns:a16="http://schemas.microsoft.com/office/drawing/2014/main" id="{DD2FB6D0-D95C-6242-A795-CCD93D8A2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095" y="2878080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5" name="Number">
            <a:extLst>
              <a:ext uri="{FF2B5EF4-FFF2-40B4-BE49-F238E27FC236}">
                <a16:creationId xmlns:a16="http://schemas.microsoft.com/office/drawing/2014/main" id="{06493D53-065B-674D-B762-76404273F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5" y="2358906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3" name="Number">
            <a:extLst>
              <a:ext uri="{FF2B5EF4-FFF2-40B4-BE49-F238E27FC236}">
                <a16:creationId xmlns:a16="http://schemas.microsoft.com/office/drawing/2014/main" id="{85B432C7-6194-C04D-8607-A1DFBA321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095" y="1839732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3" name="Text Field">
            <a:extLst>
              <a:ext uri="{FF2B5EF4-FFF2-40B4-BE49-F238E27FC236}">
                <a16:creationId xmlns:a16="http://schemas.microsoft.com/office/drawing/2014/main" id="{6D1BD307-5E4B-9647-A402-54CF30BEC3C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371411" y="3916426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Field">
            <a:extLst>
              <a:ext uri="{FF2B5EF4-FFF2-40B4-BE49-F238E27FC236}">
                <a16:creationId xmlns:a16="http://schemas.microsoft.com/office/drawing/2014/main" id="{A5DE72B7-8353-7C47-A8C2-69DED713D17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371411" y="3397229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Field">
            <a:extLst>
              <a:ext uri="{FF2B5EF4-FFF2-40B4-BE49-F238E27FC236}">
                <a16:creationId xmlns:a16="http://schemas.microsoft.com/office/drawing/2014/main" id="{35FDD008-E0E6-4746-AB5B-78D012E92B2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371411" y="2878032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Field">
            <a:extLst>
              <a:ext uri="{FF2B5EF4-FFF2-40B4-BE49-F238E27FC236}">
                <a16:creationId xmlns:a16="http://schemas.microsoft.com/office/drawing/2014/main" id="{53E966DA-E5B9-074E-B0AA-F5451AF51BA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371411" y="2358835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Field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411" y="1839638"/>
            <a:ext cx="1005249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0" name="Accent Mark">
            <a:extLst>
              <a:ext uri="{FF2B5EF4-FFF2-40B4-BE49-F238E27FC236}">
                <a16:creationId xmlns:a16="http://schemas.microsoft.com/office/drawing/2014/main" id="{27BF9EF6-C607-E74B-BE4E-C1CEE539A463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">
            <a:extLst>
              <a:ext uri="{FF2B5EF4-FFF2-40B4-BE49-F238E27FC236}">
                <a16:creationId xmlns:a16="http://schemas.microsoft.com/office/drawing/2014/main" id="{023B1513-D7D1-ED45-9AE9-75BA91464B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508000"/>
            <a:ext cx="10671048" cy="822960"/>
          </a:xfrm>
        </p:spPr>
        <p:txBody>
          <a:bodyPr anchor="b" anchorCtr="0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4" name="Abstract Pattern Strip">
            <a:extLst>
              <a:ext uri="{FF2B5EF4-FFF2-40B4-BE49-F238E27FC236}">
                <a16:creationId xmlns:a16="http://schemas.microsoft.com/office/drawing/2014/main" id="{6389BC6F-934C-3E4C-8EFF-C5723C482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- Numbered Outlin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Data Texture Cloud">
            <a:extLst>
              <a:ext uri="{FF2B5EF4-FFF2-40B4-BE49-F238E27FC236}">
                <a16:creationId xmlns:a16="http://schemas.microsoft.com/office/drawing/2014/main" id="{6BADE36C-1CA5-5845-B02A-AEABA73DB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/>
          <a:stretch/>
        </p:blipFill>
        <p:spPr>
          <a:xfrm>
            <a:off x="9881411" y="521208"/>
            <a:ext cx="2310589" cy="1700784"/>
          </a:xfrm>
          <a:prstGeom prst="rect">
            <a:avLst/>
          </a:prstGeom>
        </p:spPr>
      </p:pic>
      <p:sp>
        <p:nvSpPr>
          <p:cNvPr id="31" name="Slide Number">
            <a:extLst>
              <a:ext uri="{FF2B5EF4-FFF2-40B4-BE49-F238E27FC236}">
                <a16:creationId xmlns:a16="http://schemas.microsoft.com/office/drawing/2014/main" id="{CC5C0CA0-2B8A-9F4E-A261-9C8E089C7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Footer">
            <a:extLst>
              <a:ext uri="{FF2B5EF4-FFF2-40B4-BE49-F238E27FC236}">
                <a16:creationId xmlns:a16="http://schemas.microsoft.com/office/drawing/2014/main" id="{0F89BA71-120A-294B-9F4B-975AFA693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pic>
        <p:nvPicPr>
          <p:cNvPr id="26" name="OTag">
            <a:extLst>
              <a:ext uri="{FF2B5EF4-FFF2-40B4-BE49-F238E27FC236}">
                <a16:creationId xmlns:a16="http://schemas.microsoft.com/office/drawing/2014/main" id="{6B255320-7797-3244-AB7F-7048F2FDBB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8" name="Number">
            <a:extLst>
              <a:ext uri="{FF2B5EF4-FFF2-40B4-BE49-F238E27FC236}">
                <a16:creationId xmlns:a16="http://schemas.microsoft.com/office/drawing/2014/main" id="{2F38CE05-2128-F946-832B-CF7806F2B5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2892" y="391642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7" name="Number">
            <a:extLst>
              <a:ext uri="{FF2B5EF4-FFF2-40B4-BE49-F238E27FC236}">
                <a16:creationId xmlns:a16="http://schemas.microsoft.com/office/drawing/2014/main" id="{57B2FD3E-93EE-0A45-9E7C-CB3E576565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42892" y="3397254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6" name="Number">
            <a:extLst>
              <a:ext uri="{FF2B5EF4-FFF2-40B4-BE49-F238E27FC236}">
                <a16:creationId xmlns:a16="http://schemas.microsoft.com/office/drawing/2014/main" id="{4C37858A-AC21-CB41-8C96-65D9002230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2892" y="2878080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5" name="Number">
            <a:extLst>
              <a:ext uri="{FF2B5EF4-FFF2-40B4-BE49-F238E27FC236}">
                <a16:creationId xmlns:a16="http://schemas.microsoft.com/office/drawing/2014/main" id="{97B05350-6C68-E84A-81F0-64BB53EE5E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42892" y="235890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4" name="Number">
            <a:extLst>
              <a:ext uri="{FF2B5EF4-FFF2-40B4-BE49-F238E27FC236}">
                <a16:creationId xmlns:a16="http://schemas.microsoft.com/office/drawing/2014/main" id="{50B157E0-DFD4-4442-837D-FEFEE0ED83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42892" y="1839732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2" name="Text Field">
            <a:extLst>
              <a:ext uri="{FF2B5EF4-FFF2-40B4-BE49-F238E27FC236}">
                <a16:creationId xmlns:a16="http://schemas.microsoft.com/office/drawing/2014/main" id="{513F9047-4D4F-4944-A54F-6838E69D529C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946209" y="3916426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Field">
            <a:extLst>
              <a:ext uri="{FF2B5EF4-FFF2-40B4-BE49-F238E27FC236}">
                <a16:creationId xmlns:a16="http://schemas.microsoft.com/office/drawing/2014/main" id="{AB0EA59E-C5BD-2449-B9B1-56DEAED420FF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946209" y="3397229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Field">
            <a:extLst>
              <a:ext uri="{FF2B5EF4-FFF2-40B4-BE49-F238E27FC236}">
                <a16:creationId xmlns:a16="http://schemas.microsoft.com/office/drawing/2014/main" id="{22511F22-E591-F74E-BFD2-CDD45D3AD3EB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946209" y="2878032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Field">
            <a:extLst>
              <a:ext uri="{FF2B5EF4-FFF2-40B4-BE49-F238E27FC236}">
                <a16:creationId xmlns:a16="http://schemas.microsoft.com/office/drawing/2014/main" id="{22D41171-F1BC-0242-9A58-63B4D72A490C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946209" y="2358835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Field">
            <a:extLst>
              <a:ext uri="{FF2B5EF4-FFF2-40B4-BE49-F238E27FC236}">
                <a16:creationId xmlns:a16="http://schemas.microsoft.com/office/drawing/2014/main" id="{3D9253FE-8D61-AC4A-B664-3F8478D670B8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946209" y="1839638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Column Divider">
            <a:extLst>
              <a:ext uri="{FF2B5EF4-FFF2-40B4-BE49-F238E27FC236}">
                <a16:creationId xmlns:a16="http://schemas.microsoft.com/office/drawing/2014/main" id="{90C130B8-DB30-A047-8311-FCD7EEDF456C}"/>
              </a:ext>
            </a:extLst>
          </p:cNvPr>
          <p:cNvCxnSpPr/>
          <p:nvPr userDrawn="1"/>
        </p:nvCxnSpPr>
        <p:spPr>
          <a:xfrm>
            <a:off x="6096002" y="1838958"/>
            <a:ext cx="0" cy="4261104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umber">
            <a:extLst>
              <a:ext uri="{FF2B5EF4-FFF2-40B4-BE49-F238E27FC236}">
                <a16:creationId xmlns:a16="http://schemas.microsoft.com/office/drawing/2014/main" id="{0EC907BF-0F79-AE40-A0E1-10EDEEBBA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95" y="391642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7" name="Number">
            <a:extLst>
              <a:ext uri="{FF2B5EF4-FFF2-40B4-BE49-F238E27FC236}">
                <a16:creationId xmlns:a16="http://schemas.microsoft.com/office/drawing/2014/main" id="{D25DA43B-4E3A-394F-B8B3-16A0A25D8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95" y="3397254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 dirty="0"/>
              <a:t>X</a:t>
            </a:r>
          </a:p>
        </p:txBody>
      </p:sp>
      <p:sp>
        <p:nvSpPr>
          <p:cNvPr id="16" name="Number">
            <a:extLst>
              <a:ext uri="{FF2B5EF4-FFF2-40B4-BE49-F238E27FC236}">
                <a16:creationId xmlns:a16="http://schemas.microsoft.com/office/drawing/2014/main" id="{DD2FB6D0-D95C-6242-A795-CCD93D8A2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095" y="2878080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 dirty="0"/>
              <a:t>X</a:t>
            </a:r>
          </a:p>
          <a:p>
            <a:pPr lvl="0"/>
            <a:endParaRPr lang="en-US" dirty="0"/>
          </a:p>
        </p:txBody>
      </p:sp>
      <p:sp>
        <p:nvSpPr>
          <p:cNvPr id="15" name="Number">
            <a:extLst>
              <a:ext uri="{FF2B5EF4-FFF2-40B4-BE49-F238E27FC236}">
                <a16:creationId xmlns:a16="http://schemas.microsoft.com/office/drawing/2014/main" id="{06493D53-065B-674D-B762-76404273F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5" y="235890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 dirty="0"/>
              <a:t>X</a:t>
            </a:r>
          </a:p>
          <a:p>
            <a:pPr lvl="0"/>
            <a:endParaRPr lang="en-US" dirty="0"/>
          </a:p>
        </p:txBody>
      </p:sp>
      <p:sp>
        <p:nvSpPr>
          <p:cNvPr id="13" name="Number">
            <a:extLst>
              <a:ext uri="{FF2B5EF4-FFF2-40B4-BE49-F238E27FC236}">
                <a16:creationId xmlns:a16="http://schemas.microsoft.com/office/drawing/2014/main" id="{85B432C7-6194-C04D-8607-A1DFBA321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095" y="1839732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3" name="Text Field">
            <a:extLst>
              <a:ext uri="{FF2B5EF4-FFF2-40B4-BE49-F238E27FC236}">
                <a16:creationId xmlns:a16="http://schemas.microsoft.com/office/drawing/2014/main" id="{6D1BD307-5E4B-9647-A402-54CF30BEC3C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371412" y="3916426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Field">
            <a:extLst>
              <a:ext uri="{FF2B5EF4-FFF2-40B4-BE49-F238E27FC236}">
                <a16:creationId xmlns:a16="http://schemas.microsoft.com/office/drawing/2014/main" id="{A5DE72B7-8353-7C47-A8C2-69DED713D17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371412" y="3397229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Field">
            <a:extLst>
              <a:ext uri="{FF2B5EF4-FFF2-40B4-BE49-F238E27FC236}">
                <a16:creationId xmlns:a16="http://schemas.microsoft.com/office/drawing/2014/main" id="{35FDD008-E0E6-4746-AB5B-78D012E92B2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371412" y="2878032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Field">
            <a:extLst>
              <a:ext uri="{FF2B5EF4-FFF2-40B4-BE49-F238E27FC236}">
                <a16:creationId xmlns:a16="http://schemas.microsoft.com/office/drawing/2014/main" id="{53E966DA-E5B9-074E-B0AA-F5451AF51BA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371412" y="2358835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Field">
            <a:extLst>
              <a:ext uri="{FF2B5EF4-FFF2-40B4-BE49-F238E27FC236}">
                <a16:creationId xmlns:a16="http://schemas.microsoft.com/office/drawing/2014/main" id="{FD86EFD9-8225-47A7-9DFF-A350F67E9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412" y="1839638"/>
            <a:ext cx="4471604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Oracle Sans" panose="020B0503020204020204" pitchFamily="34" charset="0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0" name="Accent Mark">
            <a:extLst>
              <a:ext uri="{FF2B5EF4-FFF2-40B4-BE49-F238E27FC236}">
                <a16:creationId xmlns:a16="http://schemas.microsoft.com/office/drawing/2014/main" id="{27BF9EF6-C607-E74B-BE4E-C1CEE539A463}"/>
              </a:ext>
            </a:extLst>
          </p:cNvPr>
          <p:cNvCxnSpPr>
            <a:cxnSpLocks/>
          </p:cNvCxnSpPr>
          <p:nvPr userDrawn="1"/>
        </p:nvCxnSpPr>
        <p:spPr>
          <a:xfrm flipH="1">
            <a:off x="768095" y="1584959"/>
            <a:ext cx="320040" cy="0"/>
          </a:xfrm>
          <a:prstGeom prst="line">
            <a:avLst/>
          </a:prstGeom>
          <a:ln w="38100" cap="flat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">
            <a:extLst>
              <a:ext uri="{FF2B5EF4-FFF2-40B4-BE49-F238E27FC236}">
                <a16:creationId xmlns:a16="http://schemas.microsoft.com/office/drawing/2014/main" id="{985C1EE6-5D28-F64E-BD6D-93704583EE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2000" y="508000"/>
            <a:ext cx="10671048" cy="822960"/>
          </a:xfrm>
        </p:spPr>
        <p:txBody>
          <a:bodyPr anchor="b" anchorCtr="0"/>
          <a:lstStyle>
            <a:lvl1pPr>
              <a:defRPr sz="2400" b="1"/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4" name="Abstract Pattern Strip">
            <a:extLst>
              <a:ext uri="{FF2B5EF4-FFF2-40B4-BE49-F238E27FC236}">
                <a16:creationId xmlns:a16="http://schemas.microsoft.com/office/drawing/2014/main" id="{6389BC6F-934C-3E4C-8EFF-C5723C482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70F255-3C2A-4AC7-8935-184146E3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8000"/>
            <a:ext cx="10671048" cy="8229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08A3F6CD-49F4-D74B-8C7F-D6CA71EFB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8E003242-6B91-1949-A5CA-15BA57A0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60" y="6423978"/>
            <a:ext cx="40211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8B8580"/>
                </a:solidFill>
              </a:defRPr>
            </a:lvl1pPr>
          </a:lstStyle>
          <a:p>
            <a:r>
              <a:rPr lang="en-US" dirty="0"/>
              <a:t>Confidential – © 2019 Oracle Internal/Restricted/Highly Restricted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704250-C0B4-A84F-9EB2-31C880A9C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837944"/>
            <a:ext cx="10671048" cy="4261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indent</a:t>
            </a:r>
          </a:p>
          <a:p>
            <a:pPr lvl="2"/>
            <a:r>
              <a:rPr lang="en-US" dirty="0"/>
              <a:t>Second indent</a:t>
            </a:r>
          </a:p>
          <a:p>
            <a:pPr lvl="3"/>
            <a:r>
              <a:rPr lang="en-US" dirty="0"/>
              <a:t>Third indent</a:t>
            </a:r>
          </a:p>
          <a:p>
            <a:pPr lvl="4"/>
            <a:r>
              <a:rPr lang="en-US" dirty="0"/>
              <a:t>Fourth indent</a:t>
            </a:r>
          </a:p>
          <a:p>
            <a:pPr lvl="5"/>
            <a:r>
              <a:rPr lang="en-US" dirty="0"/>
              <a:t>Fifth indent</a:t>
            </a:r>
          </a:p>
          <a:p>
            <a:pPr lvl="6"/>
            <a:r>
              <a:rPr lang="en-US" dirty="0"/>
              <a:t>Sixth indent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C174EA89-E19D-6245-A011-4F7EB78FF170}"/>
              </a:ext>
            </a:extLst>
          </p:cNvPr>
          <p:cNvSpPr txBox="1">
            <a:spLocks/>
          </p:cNvSpPr>
          <p:nvPr userDrawn="1"/>
        </p:nvSpPr>
        <p:spPr>
          <a:xfrm>
            <a:off x="762000" y="6057900"/>
            <a:ext cx="234696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8B85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82" r:id="rId2"/>
    <p:sldLayoutId id="2147483746" r:id="rId3"/>
    <p:sldLayoutId id="2147483783" r:id="rId4"/>
    <p:sldLayoutId id="2147483749" r:id="rId5"/>
    <p:sldLayoutId id="2147483784" r:id="rId6"/>
    <p:sldLayoutId id="2147483750" r:id="rId7"/>
    <p:sldLayoutId id="2147483790" r:id="rId8"/>
    <p:sldLayoutId id="2147483779" r:id="rId9"/>
    <p:sldLayoutId id="2147483791" r:id="rId10"/>
    <p:sldLayoutId id="2147483751" r:id="rId11"/>
    <p:sldLayoutId id="2147483792" r:id="rId12"/>
    <p:sldLayoutId id="2147483752" r:id="rId13"/>
    <p:sldLayoutId id="2147483793" r:id="rId14"/>
    <p:sldLayoutId id="2147483753" r:id="rId15"/>
    <p:sldLayoutId id="2147483794" r:id="rId16"/>
    <p:sldLayoutId id="2147483756" r:id="rId17"/>
    <p:sldLayoutId id="2147483795" r:id="rId18"/>
    <p:sldLayoutId id="2147483754" r:id="rId19"/>
    <p:sldLayoutId id="2147483796" r:id="rId20"/>
    <p:sldLayoutId id="2147483778" r:id="rId21"/>
    <p:sldLayoutId id="2147483797" r:id="rId22"/>
    <p:sldLayoutId id="2147483757" r:id="rId23"/>
    <p:sldLayoutId id="2147483798" r:id="rId24"/>
    <p:sldLayoutId id="2147483774" r:id="rId25"/>
    <p:sldLayoutId id="2147483799" r:id="rId26"/>
    <p:sldLayoutId id="2147483759" r:id="rId27"/>
    <p:sldLayoutId id="2147483800" r:id="rId28"/>
    <p:sldLayoutId id="2147483775" r:id="rId29"/>
    <p:sldLayoutId id="2147483801" r:id="rId30"/>
    <p:sldLayoutId id="2147483760" r:id="rId31"/>
    <p:sldLayoutId id="2147483802" r:id="rId32"/>
    <p:sldLayoutId id="2147483776" r:id="rId33"/>
    <p:sldLayoutId id="2147483808" r:id="rId34"/>
    <p:sldLayoutId id="2147483773" r:id="rId35"/>
    <p:sldLayoutId id="2147483804" r:id="rId36"/>
    <p:sldLayoutId id="2147483777" r:id="rId37"/>
    <p:sldLayoutId id="2147483805" r:id="rId38"/>
    <p:sldLayoutId id="2147483761" r:id="rId39"/>
    <p:sldLayoutId id="2147483806" r:id="rId40"/>
    <p:sldLayoutId id="2147483781" r:id="rId41"/>
    <p:sldLayoutId id="2147483807" r:id="rId42"/>
    <p:sldLayoutId id="2147483762" r:id="rId43"/>
    <p:sldLayoutId id="2147483809" r:id="rId44"/>
    <p:sldLayoutId id="2147483766" r:id="rId45"/>
    <p:sldLayoutId id="2147483786" r:id="rId46"/>
    <p:sldLayoutId id="2147483768" r:id="rId47"/>
    <p:sldLayoutId id="2147483788" r:id="rId48"/>
    <p:sldLayoutId id="2147483769" r:id="rId49"/>
    <p:sldLayoutId id="2147483789" r:id="rId50"/>
    <p:sldLayoutId id="2147483763" r:id="rId51"/>
    <p:sldLayoutId id="2147483810" r:id="rId52"/>
    <p:sldLayoutId id="2147483744" r:id="rId53"/>
    <p:sldLayoutId id="2147483811" r:id="rId54"/>
    <p:sldLayoutId id="2147483742" r:id="rId55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5000"/>
        </a:lnSpc>
        <a:spcBef>
          <a:spcPts val="600"/>
        </a:spcBef>
        <a:spcAft>
          <a:spcPts val="0"/>
        </a:spcAft>
        <a:buClrTx/>
        <a:buSzTx/>
        <a:buFont typeface="System Font Regular"/>
        <a:buNone/>
        <a:tabLst/>
        <a:defRPr sz="1800" b="0" i="0" kern="1200">
          <a:solidFill>
            <a:schemeClr val="tx1"/>
          </a:solidFill>
          <a:latin typeface="Oracle Sans" panose="020B0503020204020204" pitchFamily="34" charset="0"/>
          <a:ea typeface="+mn-ea"/>
          <a:cs typeface="Oracle Sans" panose="020B0503020204020204" pitchFamily="34" charset="0"/>
        </a:defRPr>
      </a:lvl1pPr>
      <a:lvl2pPr marL="365760" marR="0" indent="-182880" algn="l" defTabSz="914400" rtl="0" eaLnBrk="1" fontAlgn="auto" latinLnBrk="0" hangingPunct="1">
        <a:lnSpc>
          <a:spcPct val="95000"/>
        </a:lnSpc>
        <a:spcBef>
          <a:spcPts val="6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Oracle Sans" panose="020B0503020204020204" pitchFamily="34" charset="0"/>
          <a:ea typeface="+mn-ea"/>
          <a:cs typeface="Oracle Sans" panose="020B0503020204020204" pitchFamily="34" charset="0"/>
        </a:defRPr>
      </a:lvl2pPr>
      <a:lvl3pPr marL="731520" marR="0" indent="-182880" algn="l" defTabSz="914400" rtl="0" eaLnBrk="1" fontAlgn="auto" latinLnBrk="0" hangingPunct="1">
        <a:lnSpc>
          <a:spcPct val="95000"/>
        </a:lnSpc>
        <a:spcBef>
          <a:spcPts val="400"/>
        </a:spcBef>
        <a:spcAft>
          <a:spcPts val="0"/>
        </a:spcAft>
        <a:buClrTx/>
        <a:buSzPct val="120000"/>
        <a:buFont typeface="System Font Regular"/>
        <a:buChar char="-"/>
        <a:tabLst/>
        <a:defRPr sz="160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3pPr>
      <a:lvl4pPr marL="1097280" marR="0" indent="-182880" algn="l" defTabSz="914400" rtl="0" eaLnBrk="1" fontAlgn="auto" latinLnBrk="0" hangingPunct="1">
        <a:lnSpc>
          <a:spcPct val="95000"/>
        </a:lnSpc>
        <a:spcBef>
          <a:spcPts val="400"/>
        </a:spcBef>
        <a:spcAft>
          <a:spcPts val="0"/>
        </a:spcAft>
        <a:buClrTx/>
        <a:buSzPct val="100000"/>
        <a:buFont typeface="System Font Regular"/>
        <a:buChar char="◦"/>
        <a:tabLst/>
        <a:defRPr sz="140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4pPr>
      <a:lvl5pPr marL="1463040" marR="0" indent="-182880" algn="l" defTabSz="914400" rtl="0" eaLnBrk="1" fontAlgn="auto" latinLnBrk="0" hangingPunct="1">
        <a:lnSpc>
          <a:spcPct val="95000"/>
        </a:lnSpc>
        <a:spcBef>
          <a:spcPts val="400"/>
        </a:spcBef>
        <a:spcAft>
          <a:spcPts val="0"/>
        </a:spcAft>
        <a:buClrTx/>
        <a:buSzTx/>
        <a:buFont typeface="System Font Regular"/>
        <a:buChar char="•"/>
        <a:tabLst/>
        <a:defRPr sz="120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5pPr>
      <a:lvl6pPr marL="182880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SzPct val="120000"/>
        <a:buFont typeface="System Font Regular"/>
        <a:buChar char="-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6pPr>
      <a:lvl7pPr marL="219456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Font typeface="System Font Regular"/>
        <a:buChar char="◦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6" userDrawn="1">
          <p15:clr>
            <a:srgbClr val="F26B43"/>
          </p15:clr>
        </p15:guide>
        <p15:guide id="2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blackdog.us.oracle.com/" TargetMode="Externa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cle.com/database/technologies/dotnet-odacdeploy-downloads.html" TargetMode="External"/><Relationship Id="rId2" Type="http://schemas.openxmlformats.org/officeDocument/2006/relationships/hyperlink" Target="https://www.oracle.com/database/technologies/dotnet-odacdev-downloads.html" TargetMode="Externa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1F76EE-4E7B-A24D-916F-7164EED70AA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&lt;</a:t>
            </a:r>
            <a:r>
              <a:rPr lang="en-US" dirty="0" err="1"/>
              <a:t>william.endress@oracle.com</a:t>
            </a:r>
            <a:r>
              <a:rPr lang="en-US" dirty="0"/>
              <a:t>&gt;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546625-9A8B-6F4B-B021-BD25EB8051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Bud Endress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77FFF3-93E2-BD4D-841F-759EFC2EE4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Accessing Live Oracle Data with Excel Pivot Tables using Analytic Views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D90F334-96C4-864A-8AEC-A877EF8905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Querying Oracle with Excel Pivot Tables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E24F35-EE26-EF48-BC07-A2F51FB807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3025"/>
            <a:ext cx="365125" cy="366713"/>
          </a:xfrm>
        </p:spPr>
        <p:txBody>
          <a:bodyPr/>
          <a:lstStyle/>
          <a:p>
            <a:fld id="{345D60D9-5372-5F40-9443-0F9AE5BDC3C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3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1E8661-911E-4D47-B006-0434EE71B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3842A-0525-4845-B903-7411606324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4117848" cy="4261104"/>
          </a:xfrm>
        </p:spPr>
        <p:txBody>
          <a:bodyPr/>
          <a:lstStyle/>
          <a:p>
            <a:pPr marL="342900" indent="-342900">
              <a:buFont typeface="+mj-lt"/>
              <a:buAutoNum type="arabicPeriod" startAt="5"/>
            </a:pPr>
            <a:r>
              <a:rPr lang="en-US" dirty="0"/>
              <a:t>Choose Oracle Provider for OLE DB for OLAP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US" dirty="0"/>
              <a:t>Continue with installation</a:t>
            </a:r>
          </a:p>
          <a:p>
            <a:pPr marL="342900" indent="-342900">
              <a:buFont typeface="+mj-lt"/>
              <a:buAutoNum type="arabicPeriod" startAt="5"/>
            </a:pPr>
            <a:endParaRPr lang="en-US" dirty="0"/>
          </a:p>
          <a:p>
            <a:r>
              <a:rPr lang="en-US" dirty="0"/>
              <a:t>Note:  The Oracle ODBC driver (required by the Oracle OLE DB for OLAP provider) is automatically installed.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46F71E-31B8-AF42-9753-16045B72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OLE DB for OLAP Provider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A6FC12-295D-6F40-B42E-EFDC6BC71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524000"/>
            <a:ext cx="5966460" cy="45110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0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1E8661-911E-4D47-B006-0434EE71B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3842A-0525-4845-B903-7411606324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9680448" cy="4261104"/>
          </a:xfrm>
        </p:spPr>
        <p:txBody>
          <a:bodyPr/>
          <a:lstStyle/>
          <a:p>
            <a:r>
              <a:rPr lang="en-US" dirty="0"/>
              <a:t>TNSNAMES.ORA will typically be installed into a directory such as c:\app\client\JACKSTRAW\18.0.0\client_1\Network\Admin</a:t>
            </a:r>
          </a:p>
          <a:p>
            <a:r>
              <a:rPr lang="en-US" dirty="0"/>
              <a:t>Add connection as appropriate, for example</a:t>
            </a:r>
          </a:p>
          <a:p>
            <a:r>
              <a:rPr lang="en-US" dirty="0" err="1">
                <a:latin typeface="Courier" pitchFamily="2" charset="0"/>
              </a:rPr>
              <a:t>sales_database</a:t>
            </a:r>
            <a:r>
              <a:rPr lang="en-US" dirty="0">
                <a:latin typeface="Courier" pitchFamily="2" charset="0"/>
              </a:rPr>
              <a:t> =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   (DESCRIPTION =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    (ADDRESS = (PROTOCOL = TCP)(HOST = </a:t>
            </a:r>
            <a:r>
              <a:rPr lang="en-US" dirty="0">
                <a:latin typeface="Courier" pitchFamily="2" charset="0"/>
                <a:hlinkClick r:id="rId2"/>
              </a:rPr>
              <a:t>acme.com</a:t>
            </a:r>
            <a:r>
              <a:rPr lang="en-US" dirty="0">
                <a:latin typeface="Courier" pitchFamily="2" charset="0"/>
              </a:rPr>
              <a:t>)(PORT = 1521))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    (CONNECT_DATA =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      (SERVER = DEDICATED)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      (SID = </a:t>
            </a:r>
            <a:r>
              <a:rPr lang="en-US" dirty="0" err="1">
                <a:latin typeface="Courier" pitchFamily="2" charset="0"/>
              </a:rPr>
              <a:t>orcl</a:t>
            </a:r>
            <a:r>
              <a:rPr lang="en-US" dirty="0">
                <a:latin typeface="Courier" pitchFamily="2" charset="0"/>
              </a:rPr>
              <a:t>)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    )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  )</a:t>
            </a:r>
          </a:p>
          <a:p>
            <a:r>
              <a:rPr lang="en-US" dirty="0">
                <a:latin typeface="+mn-lt"/>
              </a:rPr>
              <a:t>Connection information will be specific to your database.  Contact your Oracle database administrator for your connection information.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46F71E-31B8-AF42-9753-16045B72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Database Connection to TNSNAMES.ORA file</a:t>
            </a:r>
          </a:p>
        </p:txBody>
      </p:sp>
    </p:spTree>
    <p:extLst>
      <p:ext uri="{BB962C8B-B14F-4D97-AF65-F5344CB8AC3E}">
        <p14:creationId xmlns:p14="http://schemas.microsoft.com/office/powerpoint/2010/main" val="23944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2C24D-ED6D-B14E-B08B-37160843A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904F6-CEC1-5845-9716-D5EC8D5D6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7800"/>
            <a:ext cx="2971800" cy="517398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BFAFCC5-F4F4-E14C-B79C-8CAE10CA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Windows ODBC Administrator Application 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BA55EEDB-AF6A-DA44-AC29-8490CB18FAAE}"/>
              </a:ext>
            </a:extLst>
          </p:cNvPr>
          <p:cNvSpPr/>
          <p:nvPr/>
        </p:nvSpPr>
        <p:spPr>
          <a:xfrm>
            <a:off x="4343400" y="1981200"/>
            <a:ext cx="1828800" cy="914400"/>
          </a:xfrm>
          <a:prstGeom prst="wedgeRectCallout">
            <a:avLst>
              <a:gd name="adj1" fmla="val -78417"/>
              <a:gd name="adj2" fmla="val -1627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Choose 32 or 64 bit to match your ODAC installation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330CD5-691E-794A-BAA7-51C4432A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124200"/>
            <a:ext cx="4518660" cy="32232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EC0809AA-F656-D541-90A3-5B772E7BA7BF}"/>
              </a:ext>
            </a:extLst>
          </p:cNvPr>
          <p:cNvSpPr/>
          <p:nvPr/>
        </p:nvSpPr>
        <p:spPr>
          <a:xfrm>
            <a:off x="9906000" y="3657600"/>
            <a:ext cx="1828800" cy="914400"/>
          </a:xfrm>
          <a:prstGeom prst="wedgeRectCallout">
            <a:avLst>
              <a:gd name="adj1" fmla="val -78417"/>
              <a:gd name="adj2" fmla="val -1627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Add a new Data Source</a:t>
            </a:r>
          </a:p>
        </p:txBody>
      </p:sp>
    </p:spTree>
    <p:extLst>
      <p:ext uri="{BB962C8B-B14F-4D97-AF65-F5344CB8AC3E}">
        <p14:creationId xmlns:p14="http://schemas.microsoft.com/office/powerpoint/2010/main" val="29919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2C24D-ED6D-B14E-B08B-37160843A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AFCC5-F4F4-E14C-B79C-8CAE10CA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ODBC Driver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CBE41-C62F-6E4E-8713-4D0B5AB49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3535680" cy="2667000"/>
          </a:xfrm>
          <a:prstGeom prst="rect">
            <a:avLst/>
          </a:prstGeom>
          <a:ln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BA55EEDB-AF6A-DA44-AC29-8490CB18FAAE}"/>
              </a:ext>
            </a:extLst>
          </p:cNvPr>
          <p:cNvSpPr/>
          <p:nvPr/>
        </p:nvSpPr>
        <p:spPr>
          <a:xfrm>
            <a:off x="3810000" y="3124200"/>
            <a:ext cx="1828800" cy="914400"/>
          </a:xfrm>
          <a:prstGeom prst="wedgeRectCallout">
            <a:avLst>
              <a:gd name="adj1" fmla="val -78417"/>
              <a:gd name="adj2" fmla="val -1627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Choose your Oracle client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964129-034E-1747-8227-A22717CE0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828800"/>
            <a:ext cx="4244340" cy="32918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EC0809AA-F656-D541-90A3-5B772E7BA7BF}"/>
              </a:ext>
            </a:extLst>
          </p:cNvPr>
          <p:cNvSpPr/>
          <p:nvPr/>
        </p:nvSpPr>
        <p:spPr>
          <a:xfrm>
            <a:off x="9525000" y="609600"/>
            <a:ext cx="2209800" cy="1066800"/>
          </a:xfrm>
          <a:prstGeom prst="wedgeRectCallout">
            <a:avLst>
              <a:gd name="adj1" fmla="val -65187"/>
              <a:gd name="adj2" fmla="val 100922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Name of the ODBC Connection (anything you like)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F62578D7-9220-EE41-B11E-3C818975A57C}"/>
              </a:ext>
            </a:extLst>
          </p:cNvPr>
          <p:cNvSpPr/>
          <p:nvPr/>
        </p:nvSpPr>
        <p:spPr>
          <a:xfrm>
            <a:off x="9829800" y="3124200"/>
            <a:ext cx="2209800" cy="1066800"/>
          </a:xfrm>
          <a:prstGeom prst="wedgeRectCallout">
            <a:avLst>
              <a:gd name="adj1" fmla="val -73350"/>
              <a:gd name="adj2" fmla="val -8974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Database Alias in TNSNAMES.ORA file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0BF35FC3-FC8B-2942-BB8E-FBA44908DB2D}"/>
              </a:ext>
            </a:extLst>
          </p:cNvPr>
          <p:cNvSpPr/>
          <p:nvPr/>
        </p:nvSpPr>
        <p:spPr>
          <a:xfrm>
            <a:off x="8839200" y="4648200"/>
            <a:ext cx="2209800" cy="1066800"/>
          </a:xfrm>
          <a:prstGeom prst="wedgeRectCallout">
            <a:avLst>
              <a:gd name="adj1" fmla="val -107693"/>
              <a:gd name="adj2" fmla="val -21044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Database owner / schema that owns the analytic view</a:t>
            </a:r>
          </a:p>
        </p:txBody>
      </p:sp>
    </p:spTree>
    <p:extLst>
      <p:ext uri="{BB962C8B-B14F-4D97-AF65-F5344CB8AC3E}">
        <p14:creationId xmlns:p14="http://schemas.microsoft.com/office/powerpoint/2010/main" val="11837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5E02D5-818B-274D-8767-E10D748F1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828800"/>
            <a:ext cx="4846320" cy="3581400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2C24D-ED6D-B14E-B08B-37160843A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16319-2FB6-1648-B10C-C53BF8430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 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AFCC5-F4F4-E14C-B79C-8CAE10CA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Data Source in Excel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BA55EEDB-AF6A-DA44-AC29-8490CB18FAAE}"/>
              </a:ext>
            </a:extLst>
          </p:cNvPr>
          <p:cNvSpPr/>
          <p:nvPr/>
        </p:nvSpPr>
        <p:spPr>
          <a:xfrm>
            <a:off x="5334000" y="1295400"/>
            <a:ext cx="1828800" cy="914400"/>
          </a:xfrm>
          <a:prstGeom prst="wedgeRectCallout">
            <a:avLst>
              <a:gd name="adj1" fmla="val -78932"/>
              <a:gd name="adj2" fmla="val 3320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 tab</a:t>
            </a: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7CDC0B8D-F9F6-D545-BB7B-EC2CC907D63F}"/>
              </a:ext>
            </a:extLst>
          </p:cNvPr>
          <p:cNvSpPr/>
          <p:nvPr/>
        </p:nvSpPr>
        <p:spPr>
          <a:xfrm>
            <a:off x="76200" y="2667000"/>
            <a:ext cx="1828800" cy="914400"/>
          </a:xfrm>
          <a:prstGeom prst="wedgeRectCallout">
            <a:avLst>
              <a:gd name="adj1" fmla="val 82924"/>
              <a:gd name="adj2" fmla="val -4308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From Other Sources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390723A4-912E-0040-80DE-0B3ADF984F15}"/>
              </a:ext>
            </a:extLst>
          </p:cNvPr>
          <p:cNvSpPr/>
          <p:nvPr/>
        </p:nvSpPr>
        <p:spPr>
          <a:xfrm>
            <a:off x="76200" y="4495800"/>
            <a:ext cx="1828800" cy="914400"/>
          </a:xfrm>
          <a:prstGeom prst="wedgeRectCallout">
            <a:avLst>
              <a:gd name="adj1" fmla="val 82924"/>
              <a:gd name="adj2" fmla="val -4308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From Data Connection Wizard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409DBB-0D0B-8548-B31C-71045C9BB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362200"/>
            <a:ext cx="3909060" cy="2766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F06A0F84-63D7-1E41-B27D-D1E3A1E131F3}"/>
              </a:ext>
            </a:extLst>
          </p:cNvPr>
          <p:cNvSpPr/>
          <p:nvPr/>
        </p:nvSpPr>
        <p:spPr>
          <a:xfrm>
            <a:off x="7315200" y="4495800"/>
            <a:ext cx="1828800" cy="914400"/>
          </a:xfrm>
          <a:prstGeom prst="wedgeRectCallout">
            <a:avLst>
              <a:gd name="adj1" fmla="val 12305"/>
              <a:gd name="adj2" fmla="val -11009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Other/Advanced</a:t>
            </a:r>
          </a:p>
        </p:txBody>
      </p:sp>
    </p:spTree>
    <p:extLst>
      <p:ext uri="{BB962C8B-B14F-4D97-AF65-F5344CB8AC3E}">
        <p14:creationId xmlns:p14="http://schemas.microsoft.com/office/powerpoint/2010/main" val="422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2C24D-ED6D-B14E-B08B-37160843A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AFCC5-F4F4-E14C-B79C-8CAE10CA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Data Source in Excel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5EA32-2181-5A41-8008-D4924703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43100"/>
            <a:ext cx="2788920" cy="3543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BA55EEDB-AF6A-DA44-AC29-8490CB18FAAE}"/>
              </a:ext>
            </a:extLst>
          </p:cNvPr>
          <p:cNvSpPr/>
          <p:nvPr/>
        </p:nvSpPr>
        <p:spPr>
          <a:xfrm>
            <a:off x="3886200" y="3581400"/>
            <a:ext cx="1828800" cy="914400"/>
          </a:xfrm>
          <a:prstGeom prst="wedgeRectCallout">
            <a:avLst>
              <a:gd name="adj1" fmla="val -95942"/>
              <a:gd name="adj2" fmla="val 2805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OLAP Provider for OLE DB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97F42-AD70-854F-BFA7-E49EAC231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39290"/>
            <a:ext cx="2750820" cy="3550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F06A0F84-63D7-1E41-B27D-D1E3A1E131F3}"/>
              </a:ext>
            </a:extLst>
          </p:cNvPr>
          <p:cNvSpPr/>
          <p:nvPr/>
        </p:nvSpPr>
        <p:spPr>
          <a:xfrm>
            <a:off x="9296400" y="1371600"/>
            <a:ext cx="1828800" cy="914400"/>
          </a:xfrm>
          <a:prstGeom prst="wedgeRectCallout">
            <a:avLst>
              <a:gd name="adj1" fmla="val -94912"/>
              <a:gd name="adj2" fmla="val 9815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ODBC Data Source name</a:t>
            </a: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99CD364C-86AA-E14B-B012-6D819152409F}"/>
              </a:ext>
            </a:extLst>
          </p:cNvPr>
          <p:cNvSpPr/>
          <p:nvPr/>
        </p:nvSpPr>
        <p:spPr>
          <a:xfrm>
            <a:off x="9296400" y="2971800"/>
            <a:ext cx="1828800" cy="914400"/>
          </a:xfrm>
          <a:prstGeom prst="wedgeRectCallout">
            <a:avLst>
              <a:gd name="adj1" fmla="val -68623"/>
              <a:gd name="adj2" fmla="val 3011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Oracle User Name and Password 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324B0-5CFD-EA4D-B7F5-6597230A4B67}"/>
              </a:ext>
            </a:extLst>
          </p:cNvPr>
          <p:cNvSpPr txBox="1"/>
          <p:nvPr/>
        </p:nvSpPr>
        <p:spPr>
          <a:xfrm>
            <a:off x="9220200" y="41910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Saving the password with the connection is optional</a:t>
            </a:r>
          </a:p>
        </p:txBody>
      </p:sp>
    </p:spTree>
    <p:extLst>
      <p:ext uri="{BB962C8B-B14F-4D97-AF65-F5344CB8AC3E}">
        <p14:creationId xmlns:p14="http://schemas.microsoft.com/office/powerpoint/2010/main" val="159683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66FA8-C73B-7D4A-9E22-B2C90922D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F3216C-678C-D543-A252-6B36B7E9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Data Source in Excel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A2CC6-F320-0446-A25D-43940095A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99310"/>
            <a:ext cx="3893820" cy="2766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FF12EAA0-73B8-7E4C-948C-AFCD942EE8F1}"/>
              </a:ext>
            </a:extLst>
          </p:cNvPr>
          <p:cNvSpPr/>
          <p:nvPr/>
        </p:nvSpPr>
        <p:spPr>
          <a:xfrm>
            <a:off x="1066800" y="4953000"/>
            <a:ext cx="1828800" cy="914400"/>
          </a:xfrm>
          <a:prstGeom prst="wedgeRectCallout">
            <a:avLst>
              <a:gd name="adj1" fmla="val -39241"/>
              <a:gd name="adj2" fmla="val -14927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Choose Oracle Analytic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0B10E4-97BA-3945-8577-C17C785F4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828800"/>
            <a:ext cx="3893820" cy="33070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9D674D61-7F52-A647-B99E-14BFD121CB5B}"/>
              </a:ext>
            </a:extLst>
          </p:cNvPr>
          <p:cNvSpPr/>
          <p:nvPr/>
        </p:nvSpPr>
        <p:spPr>
          <a:xfrm>
            <a:off x="9753600" y="1752600"/>
            <a:ext cx="1828800" cy="914400"/>
          </a:xfrm>
          <a:prstGeom prst="wedgeRectCallout">
            <a:avLst>
              <a:gd name="adj1" fmla="val -130478"/>
              <a:gd name="adj2" fmla="val 63101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Connection file name (saved on PC)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7DF62A63-61F9-7B40-A0B9-9D43F75D01C2}"/>
              </a:ext>
            </a:extLst>
          </p:cNvPr>
          <p:cNvSpPr/>
          <p:nvPr/>
        </p:nvSpPr>
        <p:spPr>
          <a:xfrm>
            <a:off x="9753600" y="2819400"/>
            <a:ext cx="1828800" cy="914400"/>
          </a:xfrm>
          <a:prstGeom prst="wedgeRectCallout">
            <a:avLst>
              <a:gd name="adj1" fmla="val -157282"/>
              <a:gd name="adj2" fmla="val -28651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Optionally, save password</a:t>
            </a:r>
          </a:p>
        </p:txBody>
      </p:sp>
    </p:spTree>
    <p:extLst>
      <p:ext uri="{BB962C8B-B14F-4D97-AF65-F5344CB8AC3E}">
        <p14:creationId xmlns:p14="http://schemas.microsoft.com/office/powerpoint/2010/main" val="13861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66FA8-C73B-7D4A-9E22-B2C90922D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F3216C-678C-D543-A252-6B36B7E9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Data Source in Excel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AF9F2-C1E5-4743-AD14-9B225F154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524000"/>
            <a:ext cx="8557260" cy="45034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7DF62A63-61F9-7B40-A0B9-9D43F75D01C2}"/>
              </a:ext>
            </a:extLst>
          </p:cNvPr>
          <p:cNvSpPr/>
          <p:nvPr/>
        </p:nvSpPr>
        <p:spPr>
          <a:xfrm>
            <a:off x="838200" y="2819400"/>
            <a:ext cx="1828800" cy="914400"/>
          </a:xfrm>
          <a:prstGeom prst="wedgeRectCallout">
            <a:avLst>
              <a:gd name="adj1" fmla="val 78285"/>
              <a:gd name="adj2" fmla="val 3320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 sources are saved as files here</a:t>
            </a:r>
          </a:p>
        </p:txBody>
      </p:sp>
    </p:spTree>
    <p:extLst>
      <p:ext uri="{BB962C8B-B14F-4D97-AF65-F5344CB8AC3E}">
        <p14:creationId xmlns:p14="http://schemas.microsoft.com/office/powerpoint/2010/main" val="378153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66FA8-C73B-7D4A-9E22-B2C90922D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F3216C-678C-D543-A252-6B36B7E9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Data 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CC54A-31C3-4845-8162-8C8534824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590" y="1371600"/>
            <a:ext cx="8084820" cy="51968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7DF62A63-61F9-7B40-A0B9-9D43F75D01C2}"/>
              </a:ext>
            </a:extLst>
          </p:cNvPr>
          <p:cNvSpPr/>
          <p:nvPr/>
        </p:nvSpPr>
        <p:spPr>
          <a:xfrm>
            <a:off x="6019800" y="685800"/>
            <a:ext cx="1828800" cy="914400"/>
          </a:xfrm>
          <a:prstGeom prst="wedgeRectCallout">
            <a:avLst>
              <a:gd name="adj1" fmla="val -90272"/>
              <a:gd name="adj2" fmla="val 67226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 tab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22E77CE-A464-E04D-84D9-48AA7AA65CA3}"/>
              </a:ext>
            </a:extLst>
          </p:cNvPr>
          <p:cNvSpPr/>
          <p:nvPr/>
        </p:nvSpPr>
        <p:spPr>
          <a:xfrm>
            <a:off x="762000" y="1676400"/>
            <a:ext cx="1828800" cy="914400"/>
          </a:xfrm>
          <a:prstGeom prst="wedgeRectCallout">
            <a:avLst>
              <a:gd name="adj1" fmla="val 104573"/>
              <a:gd name="adj2" fmla="val -493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Existing Connections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1F7A9B3-5F77-FF48-A5C8-B375DA2E7A92}"/>
              </a:ext>
            </a:extLst>
          </p:cNvPr>
          <p:cNvSpPr/>
          <p:nvPr/>
        </p:nvSpPr>
        <p:spPr>
          <a:xfrm>
            <a:off x="3733800" y="4343400"/>
            <a:ext cx="1828800" cy="914400"/>
          </a:xfrm>
          <a:prstGeom prst="wedgeRectCallout">
            <a:avLst>
              <a:gd name="adj1" fmla="val 95385"/>
              <a:gd name="adj2" fmla="val -1200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Choose Data Source</a:t>
            </a:r>
          </a:p>
        </p:txBody>
      </p:sp>
    </p:spTree>
    <p:extLst>
      <p:ext uri="{BB962C8B-B14F-4D97-AF65-F5344CB8AC3E}">
        <p14:creationId xmlns:p14="http://schemas.microsoft.com/office/powerpoint/2010/main" val="269995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66FA8-C73B-7D4A-9E22-B2C90922D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F3216C-678C-D543-A252-6B36B7E9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Data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0B3C3-AE5D-1945-A226-D1D4A2E2C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62200"/>
            <a:ext cx="5532120" cy="31889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22E77CE-A464-E04D-84D9-48AA7AA65CA3}"/>
              </a:ext>
            </a:extLst>
          </p:cNvPr>
          <p:cNvSpPr/>
          <p:nvPr/>
        </p:nvSpPr>
        <p:spPr>
          <a:xfrm>
            <a:off x="762000" y="2743200"/>
            <a:ext cx="1828800" cy="914400"/>
          </a:xfrm>
          <a:prstGeom prst="wedgeRectCallout">
            <a:avLst>
              <a:gd name="adj1" fmla="val 72614"/>
              <a:gd name="adj2" fmla="val 3836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Anchor position for PivotTable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7DF62A63-61F9-7B40-A0B9-9D43F75D01C2}"/>
              </a:ext>
            </a:extLst>
          </p:cNvPr>
          <p:cNvSpPr/>
          <p:nvPr/>
        </p:nvSpPr>
        <p:spPr>
          <a:xfrm>
            <a:off x="9906000" y="3657600"/>
            <a:ext cx="1828800" cy="914400"/>
          </a:xfrm>
          <a:prstGeom prst="wedgeRectCallout">
            <a:avLst>
              <a:gd name="adj1" fmla="val -125324"/>
              <a:gd name="adj2" fmla="val 497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Choose document type</a:t>
            </a:r>
          </a:p>
        </p:txBody>
      </p:sp>
    </p:spTree>
    <p:extLst>
      <p:ext uri="{BB962C8B-B14F-4D97-AF65-F5344CB8AC3E}">
        <p14:creationId xmlns:p14="http://schemas.microsoft.com/office/powerpoint/2010/main" val="150288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2FC15-70D9-7145-B70E-C021A239F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45391-2FD1-8747-9F8E-5FD9ADCDEE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4956048" cy="4261104"/>
          </a:xfrm>
        </p:spPr>
        <p:txBody>
          <a:bodyPr/>
          <a:lstStyle/>
          <a:p>
            <a:pPr lvl="1"/>
            <a:r>
              <a:rPr lang="en-US" dirty="0"/>
              <a:t>Excel Pivot Tables provide a dimensional / hierarchical reporting experience (drill, pivot, detail and aggregate level data)</a:t>
            </a:r>
          </a:p>
          <a:p>
            <a:pPr lvl="1"/>
            <a:r>
              <a:rPr lang="en-US" dirty="0"/>
              <a:t>Excel Pivot Tables are native Excel functionality (that is, they are not add-ins)</a:t>
            </a:r>
          </a:p>
          <a:p>
            <a:pPr lvl="1"/>
            <a:r>
              <a:rPr lang="en-US" dirty="0"/>
              <a:t>Excel Pivot Tables can use data stored in Excel worksheets and access external, multidimensional data sources</a:t>
            </a:r>
          </a:p>
          <a:p>
            <a:pPr lvl="1"/>
            <a:r>
              <a:rPr lang="en-US" dirty="0"/>
              <a:t>Examples of multidimensional data sources include Microsoft Analysis Services and Oracle analytic views</a:t>
            </a:r>
          </a:p>
          <a:p>
            <a:pPr lvl="1"/>
            <a:r>
              <a:rPr lang="en-US" dirty="0"/>
              <a:t>Excel Pivot Tables query multidimensional data sources using an OLE DB for OLAP provider (Windows client software) and MDX (a multidimensional query language)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3B7BE1-519F-894D-87D5-91F89A39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E14628B-C9D3-DF42-819A-7E38C667B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6" y="1752601"/>
            <a:ext cx="596053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66FA8-C73B-7D4A-9E22-B2C90922D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F3216C-678C-D543-A252-6B36B7E9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Data 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FE639-902F-514F-965E-A4CDBB49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30" y="1562100"/>
            <a:ext cx="9121140" cy="491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22E77CE-A464-E04D-84D9-48AA7AA65CA3}"/>
              </a:ext>
            </a:extLst>
          </p:cNvPr>
          <p:cNvSpPr/>
          <p:nvPr/>
        </p:nvSpPr>
        <p:spPr>
          <a:xfrm>
            <a:off x="3352800" y="2133600"/>
            <a:ext cx="1828800" cy="1143000"/>
          </a:xfrm>
          <a:prstGeom prst="wedgeRectCallout">
            <a:avLst>
              <a:gd name="adj1" fmla="val -83572"/>
              <a:gd name="adj2" fmla="val 5980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New PivotTable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7DF62A63-61F9-7B40-A0B9-9D43F75D01C2}"/>
              </a:ext>
            </a:extLst>
          </p:cNvPr>
          <p:cNvSpPr/>
          <p:nvPr/>
        </p:nvSpPr>
        <p:spPr>
          <a:xfrm>
            <a:off x="10210800" y="1905000"/>
            <a:ext cx="1828800" cy="914400"/>
          </a:xfrm>
          <a:prstGeom prst="wedgeRectCallout">
            <a:avLst>
              <a:gd name="adj1" fmla="val -60376"/>
              <a:gd name="adj2" fmla="val 13629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Field Selector (select and move to areas below)</a:t>
            </a:r>
          </a:p>
        </p:txBody>
      </p:sp>
    </p:spTree>
    <p:extLst>
      <p:ext uri="{BB962C8B-B14F-4D97-AF65-F5344CB8AC3E}">
        <p14:creationId xmlns:p14="http://schemas.microsoft.com/office/powerpoint/2010/main" val="22598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66FA8-C73B-7D4A-9E22-B2C90922D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F3216C-678C-D543-A252-6B36B7E9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Data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614CD-1685-5940-ADF7-DE5B3005E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45" y="1531620"/>
            <a:ext cx="9109710" cy="48691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22E77CE-A464-E04D-84D9-48AA7AA65CA3}"/>
              </a:ext>
            </a:extLst>
          </p:cNvPr>
          <p:cNvSpPr/>
          <p:nvPr/>
        </p:nvSpPr>
        <p:spPr>
          <a:xfrm>
            <a:off x="2971800" y="4572000"/>
            <a:ext cx="1676400" cy="762000"/>
          </a:xfrm>
          <a:prstGeom prst="wedgeRectCallout">
            <a:avLst>
              <a:gd name="adj1" fmla="val -30995"/>
              <a:gd name="adj2" fmla="val -9854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PivotTable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7DF62A63-61F9-7B40-A0B9-9D43F75D01C2}"/>
              </a:ext>
            </a:extLst>
          </p:cNvPr>
          <p:cNvSpPr/>
          <p:nvPr/>
        </p:nvSpPr>
        <p:spPr>
          <a:xfrm>
            <a:off x="7020814" y="4419600"/>
            <a:ext cx="1828800" cy="914400"/>
          </a:xfrm>
          <a:prstGeom prst="wedgeRectCallout">
            <a:avLst>
              <a:gd name="adj1" fmla="val 72098"/>
              <a:gd name="adj2" fmla="val 5382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Selected Fields</a:t>
            </a:r>
          </a:p>
        </p:txBody>
      </p:sp>
    </p:spTree>
    <p:extLst>
      <p:ext uri="{BB962C8B-B14F-4D97-AF65-F5344CB8AC3E}">
        <p14:creationId xmlns:p14="http://schemas.microsoft.com/office/powerpoint/2010/main" val="16854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478E88-768C-FC46-9640-676DB6B9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914146-AC57-4943-BE81-43B8C9010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5DC4C-6F68-7345-B5A1-83E50FF85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Confidential – © 2019 Oracle Internal/Restricted/Highly Restricted </a:t>
            </a:r>
            <a:endParaRPr lang="en-US" dirty="0"/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90F20FC-308E-5848-A260-4FF343B0B9C6}"/>
              </a:ext>
            </a:extLst>
          </p:cNvPr>
          <p:cNvSpPr/>
          <p:nvPr/>
        </p:nvSpPr>
        <p:spPr>
          <a:xfrm>
            <a:off x="2667000" y="2286000"/>
            <a:ext cx="1828800" cy="914400"/>
          </a:xfrm>
          <a:prstGeom prst="wedgeRectCallout">
            <a:avLst>
              <a:gd name="adj1" fmla="val -128777"/>
              <a:gd name="adj2" fmla="val -12266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Hierarchy with drillable members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3AA57B9-E458-154D-B45A-70D795A318D7}"/>
              </a:ext>
            </a:extLst>
          </p:cNvPr>
          <p:cNvSpPr/>
          <p:nvPr/>
        </p:nvSpPr>
        <p:spPr>
          <a:xfrm>
            <a:off x="7239000" y="2743200"/>
            <a:ext cx="1828800" cy="914400"/>
          </a:xfrm>
          <a:prstGeom prst="wedgeRectCallout">
            <a:avLst>
              <a:gd name="adj1" fmla="val 98794"/>
              <a:gd name="adj2" fmla="val 549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Hierarchy and measure selector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04196-A5C6-4842-B91F-B7AC09F72817}"/>
              </a:ext>
            </a:extLst>
          </p:cNvPr>
          <p:cNvSpPr txBox="1"/>
          <p:nvPr/>
        </p:nvSpPr>
        <p:spPr>
          <a:xfrm>
            <a:off x="3429000" y="773668"/>
            <a:ext cx="5334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Excel Pivot Table querying live Oracle data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CF802AE8-E6A1-8248-8FFD-4C313A3596CE}"/>
              </a:ext>
            </a:extLst>
          </p:cNvPr>
          <p:cNvSpPr/>
          <p:nvPr/>
        </p:nvSpPr>
        <p:spPr>
          <a:xfrm>
            <a:off x="7239000" y="4648200"/>
            <a:ext cx="1828800" cy="914400"/>
          </a:xfrm>
          <a:prstGeom prst="wedgeRectCallout">
            <a:avLst>
              <a:gd name="adj1" fmla="val 98794"/>
              <a:gd name="adj2" fmla="val 549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Selected hierarchies and layout manager</a:t>
            </a:r>
          </a:p>
        </p:txBody>
      </p:sp>
    </p:spTree>
    <p:extLst>
      <p:ext uri="{BB962C8B-B14F-4D97-AF65-F5344CB8AC3E}">
        <p14:creationId xmlns:p14="http://schemas.microsoft.com/office/powerpoint/2010/main" val="26911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C5FCFAD-D45F-1747-A901-EC78A2FEEA9B}"/>
              </a:ext>
            </a:extLst>
          </p:cNvPr>
          <p:cNvSpPr/>
          <p:nvPr/>
        </p:nvSpPr>
        <p:spPr>
          <a:xfrm>
            <a:off x="6934200" y="4648200"/>
            <a:ext cx="3276600" cy="1905000"/>
          </a:xfrm>
          <a:prstGeom prst="roundRect">
            <a:avLst>
              <a:gd name="adj" fmla="val 719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857DFB1-0639-EE4B-A0BA-75F1117AEB9F}"/>
              </a:ext>
            </a:extLst>
          </p:cNvPr>
          <p:cNvSpPr/>
          <p:nvPr/>
        </p:nvSpPr>
        <p:spPr>
          <a:xfrm>
            <a:off x="6934200" y="685800"/>
            <a:ext cx="3276600" cy="3886200"/>
          </a:xfrm>
          <a:prstGeom prst="roundRect">
            <a:avLst>
              <a:gd name="adj" fmla="val 719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4BCF3-332E-3C4D-9585-F9870B47C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F3FC3-B441-6D4A-AD8C-FF2A2195B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5946648" cy="4261104"/>
          </a:xfrm>
        </p:spPr>
        <p:txBody>
          <a:bodyPr/>
          <a:lstStyle/>
          <a:p>
            <a:r>
              <a:rPr lang="en-US" dirty="0"/>
              <a:t>Excel Pivot Tables access multidimensional data sources</a:t>
            </a:r>
          </a:p>
          <a:p>
            <a:r>
              <a:rPr lang="en-US" dirty="0"/>
              <a:t>Oracle analytic views are multidimensional data sources</a:t>
            </a:r>
          </a:p>
          <a:p>
            <a:pPr lvl="1"/>
            <a:r>
              <a:rPr lang="en-US" dirty="0"/>
              <a:t>Includes hierarchical, measures and rich multidimensional metadata</a:t>
            </a:r>
          </a:p>
          <a:p>
            <a:pPr lvl="1"/>
            <a:r>
              <a:rPr lang="en-US" dirty="0"/>
              <a:t>Analytic views can be queried by SQL and MDX</a:t>
            </a:r>
          </a:p>
          <a:p>
            <a:r>
              <a:rPr lang="en-US" dirty="0"/>
              <a:t>Excel connects to multidimensional data sources using an OLE DB for OLAP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MDX language support is built into the Oracle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OLE DB for OLAP provider is Windows client connectivity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extra cost, included with every edition of the Oracle Database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B13746-38E2-4E49-BE31-23362959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Oracle Data using Excel Pivot Tables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6A4461C-F6D9-E34A-A676-72C21163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14400"/>
            <a:ext cx="2709331" cy="152399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2DC701-D34F-C149-9F11-0B95C6EBC925}"/>
              </a:ext>
            </a:extLst>
          </p:cNvPr>
          <p:cNvSpPr/>
          <p:nvPr/>
        </p:nvSpPr>
        <p:spPr>
          <a:xfrm>
            <a:off x="7239000" y="2819399"/>
            <a:ext cx="2743200" cy="609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Oracle OLE DB for OLAP Provider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7A760A2-29A0-3143-B421-905E847F97B8}"/>
              </a:ext>
            </a:extLst>
          </p:cNvPr>
          <p:cNvSpPr/>
          <p:nvPr/>
        </p:nvSpPr>
        <p:spPr>
          <a:xfrm>
            <a:off x="7239000" y="3809999"/>
            <a:ext cx="2743200" cy="609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Oracle ODBC Driver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3FF85AE-B361-AF4B-B966-786028C3485F}"/>
              </a:ext>
            </a:extLst>
          </p:cNvPr>
          <p:cNvSpPr/>
          <p:nvPr/>
        </p:nvSpPr>
        <p:spPr>
          <a:xfrm>
            <a:off x="7239000" y="4800599"/>
            <a:ext cx="2743200" cy="6096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Oracle Analytic Views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7AEB672-04C5-9045-80C0-892A7B3C2E72}"/>
              </a:ext>
            </a:extLst>
          </p:cNvPr>
          <p:cNvSpPr/>
          <p:nvPr/>
        </p:nvSpPr>
        <p:spPr>
          <a:xfrm>
            <a:off x="7239000" y="5791200"/>
            <a:ext cx="2743200" cy="6096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Oracle Tables</a:t>
            </a:r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2B628FB-F194-E043-A51A-34C39870B597}"/>
              </a:ext>
            </a:extLst>
          </p:cNvPr>
          <p:cNvSpPr/>
          <p:nvPr/>
        </p:nvSpPr>
        <p:spPr>
          <a:xfrm rot="5400000">
            <a:off x="8471375" y="2525993"/>
            <a:ext cx="331862" cy="20581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F2DBC8CF-A574-3244-9678-2FD91284BD86}"/>
              </a:ext>
            </a:extLst>
          </p:cNvPr>
          <p:cNvSpPr/>
          <p:nvPr/>
        </p:nvSpPr>
        <p:spPr>
          <a:xfrm rot="5400000">
            <a:off x="8471374" y="3516593"/>
            <a:ext cx="331862" cy="20581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BF04C7B4-FDB4-F74C-992C-255473AB18FA}"/>
              </a:ext>
            </a:extLst>
          </p:cNvPr>
          <p:cNvSpPr/>
          <p:nvPr/>
        </p:nvSpPr>
        <p:spPr>
          <a:xfrm rot="5400000">
            <a:off x="8471373" y="4507193"/>
            <a:ext cx="331862" cy="20581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6983A7EB-291A-794C-9B2D-B6407D8FB1D3}"/>
              </a:ext>
            </a:extLst>
          </p:cNvPr>
          <p:cNvSpPr/>
          <p:nvPr/>
        </p:nvSpPr>
        <p:spPr>
          <a:xfrm rot="5400000">
            <a:off x="8471374" y="5497793"/>
            <a:ext cx="331862" cy="20581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28452F-9497-AF4E-BDB4-A8DF52E26CEB}"/>
              </a:ext>
            </a:extLst>
          </p:cNvPr>
          <p:cNvSpPr txBox="1"/>
          <p:nvPr/>
        </p:nvSpPr>
        <p:spPr>
          <a:xfrm>
            <a:off x="10588581" y="5181600"/>
            <a:ext cx="105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Oracle</a:t>
            </a:r>
          </a:p>
          <a:p>
            <a:pPr algn="ctr"/>
            <a:r>
              <a:rPr lang="en-US" dirty="0"/>
              <a:t>Database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DF16C0-CB70-1441-AD16-C2C339942580}"/>
              </a:ext>
            </a:extLst>
          </p:cNvPr>
          <p:cNvSpPr txBox="1"/>
          <p:nvPr/>
        </p:nvSpPr>
        <p:spPr>
          <a:xfrm>
            <a:off x="10553700" y="2477869"/>
            <a:ext cx="112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Windows</a:t>
            </a:r>
          </a:p>
          <a:p>
            <a:pPr algn="ctr"/>
            <a:r>
              <a:rPr lang="en-US" dirty="0"/>
              <a:t>Computer</a:t>
            </a:r>
          </a:p>
        </p:txBody>
      </p:sp>
    </p:spTree>
    <p:extLst>
      <p:ext uri="{BB962C8B-B14F-4D97-AF65-F5344CB8AC3E}">
        <p14:creationId xmlns:p14="http://schemas.microsoft.com/office/powerpoint/2010/main" val="35834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879AE-00A5-6E47-8C49-D67A941BC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5A43D-CD8D-7340-A1F3-4821ACDA08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Analytic views are a feature of the Oracle database (every edition, no extra cost)</a:t>
            </a:r>
          </a:p>
          <a:p>
            <a:r>
              <a:rPr lang="en-US" dirty="0"/>
              <a:t>Analytic views layer a hierarchical / dimensional model over Oracle tables, views,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Analytic views do not store data, they are a special type of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views, they do not require periodic maintenance (no ‘cube builds’ or updates)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Analytic views can be layered over a single table, star schema or snowflake schema</a:t>
            </a:r>
          </a:p>
          <a:p>
            <a:pPr marL="285750" indent="-285750"/>
            <a:r>
              <a:rPr lang="en-US" dirty="0"/>
              <a:t>Analytic views act as multidimensional data sources to OLE DB for OLAP providers</a:t>
            </a:r>
          </a:p>
          <a:p>
            <a:pPr marL="285750" indent="-285750"/>
            <a:r>
              <a:rPr lang="en-US" dirty="0"/>
              <a:t>Analytic views can be:</a:t>
            </a:r>
          </a:p>
          <a:p>
            <a:pPr marL="651510" lvl="1" indent="-285750"/>
            <a:r>
              <a:rPr lang="en-US" dirty="0"/>
              <a:t>A simple, dimensional representation of Oracle table(s) for the purpose of acting as a multidimensional data source; or,</a:t>
            </a:r>
          </a:p>
          <a:p>
            <a:pPr marL="651510" lvl="1" indent="-285750"/>
            <a:r>
              <a:rPr lang="en-US" dirty="0"/>
              <a:t>A rich, business model with hierarchies, aggregations, calculated measures and presentation metadata</a:t>
            </a:r>
          </a:p>
          <a:p>
            <a:pPr marL="285750" indent="-285750"/>
            <a:r>
              <a:rPr lang="en-US" dirty="0"/>
              <a:t>Every analytic view can be queried with relational SQL, hierarchical SQL, MDX (OLE DB for OLAP provider) and REST Data Services</a:t>
            </a:r>
          </a:p>
          <a:p>
            <a:pPr marL="651510" lvl="1" indent="-285750"/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48CCF9-9FE2-DD48-A7EC-2CE490EE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Analytic Views</a:t>
            </a:r>
          </a:p>
        </p:txBody>
      </p:sp>
    </p:spTree>
    <p:extLst>
      <p:ext uri="{BB962C8B-B14F-4D97-AF65-F5344CB8AC3E}">
        <p14:creationId xmlns:p14="http://schemas.microsoft.com/office/powerpoint/2010/main" val="411259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879AE-00A5-6E47-8C49-D67A941BC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5A43D-CD8D-7340-A1F3-4821ACDA08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Install the Oracle OLE DB for OLAP Provider on your Windows PC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Configure TNSNAMES.ORA file with a database alias to your Oracle Database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Configure Oracle ODBC data source to connect to your Oracle Database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Create an analytic views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 Excel, create an Oracle OLE DB for OLAP connection to your Oracle Database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Create an Excel Pivot Table using the Oracle OLE DB for OLAP connection as the data source.</a:t>
            </a:r>
          </a:p>
          <a:p>
            <a:r>
              <a:rPr lang="en-US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48CCF9-9FE2-DD48-A7EC-2CE490EE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Excel Pivot Tables with Oracle Data</a:t>
            </a:r>
          </a:p>
        </p:txBody>
      </p:sp>
    </p:spTree>
    <p:extLst>
      <p:ext uri="{BB962C8B-B14F-4D97-AF65-F5344CB8AC3E}">
        <p14:creationId xmlns:p14="http://schemas.microsoft.com/office/powerpoint/2010/main" val="35589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879AE-00A5-6E47-8C49-D67A941BC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5A43D-CD8D-7340-A1F3-4821ACDA08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OLE DB for OLAP provider is windows connectively software that connects to Oracle Database and accesses data in analytic views</a:t>
            </a:r>
          </a:p>
          <a:p>
            <a:r>
              <a:rPr lang="en-US" dirty="0"/>
              <a:t>OLE DB for OLAP provider is installed as part of the Oracle Data Access Components (ODAC) for Windows client installation</a:t>
            </a:r>
          </a:p>
          <a:p>
            <a:r>
              <a:rPr lang="en-US" dirty="0"/>
              <a:t>Requires Oracle 18c and ODAC 18c or later</a:t>
            </a:r>
          </a:p>
          <a:p>
            <a:r>
              <a:rPr lang="en-US" dirty="0"/>
              <a:t>ODAC is available in 32-bit and 64-bit additions</a:t>
            </a:r>
          </a:p>
          <a:p>
            <a:pPr lvl="1"/>
            <a:r>
              <a:rPr lang="en-US" dirty="0"/>
              <a:t>Use 32-bit ODAC with 32-bit Excel and 64-bit ODAC with 64-bit Excel</a:t>
            </a:r>
          </a:p>
          <a:p>
            <a:pPr lvl="1"/>
            <a:r>
              <a:rPr lang="en-US" dirty="0">
                <a:hlinkClick r:id="rId2"/>
              </a:rPr>
              <a:t>ODAC 32-bit downloads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ODAC 64-bit downloads</a:t>
            </a:r>
            <a:endParaRPr lang="en-US" dirty="0"/>
          </a:p>
          <a:p>
            <a:pPr lvl="1"/>
            <a:r>
              <a:rPr lang="en-US" dirty="0"/>
              <a:t>OUI (Oracle Universal Installer GUI) installs are easier than </a:t>
            </a:r>
            <a:r>
              <a:rPr lang="en-US" dirty="0" err="1"/>
              <a:t>XCopy</a:t>
            </a:r>
            <a:r>
              <a:rPr lang="en-US" dirty="0"/>
              <a:t> installs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48CCF9-9FE2-DD48-A7EC-2CE490EE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OLE DB for OLAP Provider</a:t>
            </a:r>
          </a:p>
        </p:txBody>
      </p:sp>
    </p:spTree>
    <p:extLst>
      <p:ext uri="{BB962C8B-B14F-4D97-AF65-F5344CB8AC3E}">
        <p14:creationId xmlns:p14="http://schemas.microsoft.com/office/powerpoint/2010/main" val="37137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1E8661-911E-4D47-B006-0434EE71B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3842A-0525-4845-B903-7411606324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4117848" cy="426110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Download and unzip ODAC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Run Setup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Choose Windows account (Windows Built-in Account works in all (or at least most) cases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46F71E-31B8-AF42-9753-16045B72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OLE DB for OLAP Provider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A1B31-6220-A34E-A3AA-49247908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524000"/>
            <a:ext cx="5974080" cy="45339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2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1E8661-911E-4D47-B006-0434EE71B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3842A-0525-4845-B903-7411606324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952" y="1837944"/>
            <a:ext cx="4117848" cy="4261104"/>
          </a:xfrm>
        </p:spPr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en-US" dirty="0"/>
              <a:t>Choose a location to install (the default location is usually good)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46F71E-31B8-AF42-9753-16045B72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OLE DB for OLAP Provider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07CC1-D746-5248-A21C-2DABE320C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508760"/>
            <a:ext cx="5958840" cy="45110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0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arent Master">
  <a:themeElements>
    <a:clrScheme name="Redwood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2C5967"/>
      </a:hlink>
      <a:folHlink>
        <a:srgbClr val="2C5967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cean">
      <a:srgbClr val="2C5967"/>
    </a:custClr>
    <a:custClr name="Surf">
      <a:srgbClr val="41817E"/>
    </a:custClr>
    <a:custClr name="Sand">
      <a:srgbClr val="E5DBBE"/>
    </a:custClr>
    <a:custClr name="Pebble">
      <a:srgbClr val="8B8580"/>
    </a:custClr>
    <a:custClr name="Granite">
      <a:srgbClr val="67605B"/>
    </a:custClr>
  </a:custClrLst>
  <a:extLst>
    <a:ext uri="{05A4C25C-085E-4340-85A3-A5531E510DB2}">
      <thm15:themeFamily xmlns:thm15="http://schemas.microsoft.com/office/thememl/2012/main" name="Oracle_Redwood_V.1.12" id="{878A0AAF-E664-3E4F-A21B-193120842E9E}" vid="{F5146310-29D8-F84C-8C69-019CEAF6B8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Parent Master</Template>
  <TotalTime>3900</TotalTime>
  <Words>1014</Words>
  <Application>Microsoft Office PowerPoint</Application>
  <PresentationFormat>Widescreen</PresentationFormat>
  <Paragraphs>140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Courier</vt:lpstr>
      <vt:lpstr>Georgia</vt:lpstr>
      <vt:lpstr>Oracle Sans</vt:lpstr>
      <vt:lpstr>Oracle Sans Light</vt:lpstr>
      <vt:lpstr>System Font Regular</vt:lpstr>
      <vt:lpstr>Parent Master</vt:lpstr>
      <vt:lpstr>Querying Oracle with Excel Pivot Tables</vt:lpstr>
      <vt:lpstr>Key Concepts</vt:lpstr>
      <vt:lpstr>PowerPoint Presentation</vt:lpstr>
      <vt:lpstr>Accessing Oracle Data using Excel Pivot Tables</vt:lpstr>
      <vt:lpstr>About Analytic Views</vt:lpstr>
      <vt:lpstr>How to Use Excel Pivot Tables with Oracle Data</vt:lpstr>
      <vt:lpstr>Installing OLE DB for OLAP Provider</vt:lpstr>
      <vt:lpstr>Installing OLE DB for OLAP Provider</vt:lpstr>
      <vt:lpstr>Installing OLE DB for OLAP Provider</vt:lpstr>
      <vt:lpstr>Installing OLE DB for OLAP Provider</vt:lpstr>
      <vt:lpstr>Add Database Connection to TNSNAMES.ORA file</vt:lpstr>
      <vt:lpstr>Run Windows ODBC Administrator Application </vt:lpstr>
      <vt:lpstr>Configure ODBC Driver</vt:lpstr>
      <vt:lpstr>Configure Data Source in Excel</vt:lpstr>
      <vt:lpstr>Configure Data Source in Excel</vt:lpstr>
      <vt:lpstr>Configure Data Source in Excel</vt:lpstr>
      <vt:lpstr>Configure Data Source in Excel</vt:lpstr>
      <vt:lpstr>Using a Data Source</vt:lpstr>
      <vt:lpstr>Using a Data Source</vt:lpstr>
      <vt:lpstr>Using a Data Source</vt:lpstr>
      <vt:lpstr>Using a Data 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does this new template look so different?</dc:title>
  <dc:creator>Bud Endress</dc:creator>
  <cp:lastModifiedBy>Connor McDonald</cp:lastModifiedBy>
  <cp:revision>137</cp:revision>
  <cp:lastPrinted>2019-12-13T16:38:47Z</cp:lastPrinted>
  <dcterms:created xsi:type="dcterms:W3CDTF">2019-11-21T18:45:15Z</dcterms:created>
  <dcterms:modified xsi:type="dcterms:W3CDTF">2022-10-03T11:49:35Z</dcterms:modified>
</cp:coreProperties>
</file>